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73" r:id="rId3"/>
    <p:sldId id="275" r:id="rId4"/>
    <p:sldId id="272" r:id="rId5"/>
    <p:sldId id="259" r:id="rId6"/>
    <p:sldId id="261" r:id="rId7"/>
    <p:sldId id="263" r:id="rId8"/>
    <p:sldId id="264" r:id="rId9"/>
    <p:sldId id="280" r:id="rId10"/>
    <p:sldId id="267" r:id="rId11"/>
    <p:sldId id="268" r:id="rId12"/>
    <p:sldId id="269" r:id="rId13"/>
    <p:sldId id="277" r:id="rId14"/>
    <p:sldId id="286" r:id="rId15"/>
    <p:sldId id="266" r:id="rId16"/>
    <p:sldId id="287" r:id="rId17"/>
    <p:sldId id="270" r:id="rId18"/>
    <p:sldId id="281" r:id="rId19"/>
    <p:sldId id="282" r:id="rId20"/>
    <p:sldId id="285" r:id="rId2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250" autoAdjust="0"/>
    <p:restoredTop sz="94660"/>
  </p:normalViewPr>
  <p:slideViewPr>
    <p:cSldViewPr>
      <p:cViewPr>
        <p:scale>
          <a:sx n="60" d="100"/>
          <a:sy n="60" d="100"/>
        </p:scale>
        <p:origin x="-141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tcs\prod\sindicalismo\aeda\aeda%20-%20variacion%20del%20poder%20adquisitivo%20real%20de%20los%20trabajadores%20registrados%20del%20sector%20privado%201998-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0.2820936591880393"/>
          <c:y val="2.0934917133993401E-2"/>
          <c:w val="0.71630507472743177"/>
          <c:h val="0.94242897788151825"/>
        </c:manualLayout>
      </c:layout>
      <c:barChart>
        <c:barDir val="bar"/>
        <c:grouping val="clustered"/>
        <c:ser>
          <c:idx val="0"/>
          <c:order val="0"/>
          <c:tx>
            <c:strRef>
              <c:f>Hoja3!$B$1</c:f>
              <c:strCache>
                <c:ptCount val="1"/>
                <c:pt idx="0">
                  <c:v>Tasa de variación del poder adquisito real de los salarios</c:v>
                </c:pt>
              </c:strCache>
            </c:strRef>
          </c:tx>
          <c:dPt>
            <c:idx val="18"/>
            <c:spPr>
              <a:solidFill>
                <a:srgbClr val="C00000"/>
              </a:solidFill>
            </c:spPr>
          </c:dPt>
          <c:dLbls>
            <c:dLbl>
              <c:idx val="18"/>
              <c:layout>
                <c:manualLayout>
                  <c:x val="-0.14889668984257681"/>
                  <c:y val="2.7769673052640618E-3"/>
                </c:manualLayout>
              </c:layout>
              <c:spPr/>
              <c:txPr>
                <a:bodyPr/>
                <a:lstStyle/>
                <a:p>
                  <a:pPr>
                    <a:defRPr lang="es-AR" b="1"/>
                  </a:pPr>
                  <a:endParaRPr lang="es-ES"/>
                </a:p>
              </c:txPr>
              <c:showVal val="1"/>
            </c:dLbl>
            <c:dLbl>
              <c:idx val="40"/>
              <c:layout>
                <c:manualLayout>
                  <c:x val="-0.1714284482296394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lang="es-AR"/>
                </a:pPr>
                <a:endParaRPr lang="es-ES"/>
              </a:p>
            </c:txPr>
            <c:showVal val="1"/>
          </c:dLbls>
          <c:cat>
            <c:strRef>
              <c:f>Hoja3!$A$2:$A$20</c:f>
              <c:strCache>
                <c:ptCount val="19"/>
                <c:pt idx="0">
                  <c:v>Eliminación de desperdicios</c:v>
                </c:pt>
                <c:pt idx="1">
                  <c:v>Extraccion de petroleo crudo y gas natural</c:v>
                </c:pt>
                <c:pt idx="2">
                  <c:v>Silvicultura, extracción de madera</c:v>
                </c:pt>
                <c:pt idx="3">
                  <c:v>Transporte aéreo de cargas y de pasajeros</c:v>
                </c:pt>
                <c:pt idx="4">
                  <c:v>Transporte marítimo y fluvial</c:v>
                </c:pt>
                <c:pt idx="5">
                  <c:v>Transporte ferroviario, automotor y otros</c:v>
                </c:pt>
                <c:pt idx="6">
                  <c:v>Construccion</c:v>
                </c:pt>
                <c:pt idx="7">
                  <c:v>Maquinaria y equipo</c:v>
                </c:pt>
                <c:pt idx="8">
                  <c:v>Servicios sociales y de salud</c:v>
                </c:pt>
                <c:pt idx="9">
                  <c:v>Agricultura y ganaderia</c:v>
                </c:pt>
                <c:pt idx="10">
                  <c:v>Productos químicos</c:v>
                </c:pt>
                <c:pt idx="11">
                  <c:v>Maquinaria de oficina</c:v>
                </c:pt>
                <c:pt idx="12">
                  <c:v>Intermediacion financiera y otros</c:v>
                </c:pt>
                <c:pt idx="13">
                  <c:v>Tabaco</c:v>
                </c:pt>
                <c:pt idx="14">
                  <c:v>Correos y telecomunicaciones</c:v>
                </c:pt>
                <c:pt idx="15">
                  <c:v>Productos de petróleo</c:v>
                </c:pt>
                <c:pt idx="16">
                  <c:v>Edición</c:v>
                </c:pt>
                <c:pt idx="17">
                  <c:v>Servicios auxiliares a la act. financiera</c:v>
                </c:pt>
                <c:pt idx="18">
                  <c:v>Actividades de informática</c:v>
                </c:pt>
              </c:strCache>
            </c:strRef>
          </c:cat>
          <c:val>
            <c:numRef>
              <c:f>Hoja3!$B$2:$B$20</c:f>
              <c:numCache>
                <c:formatCode>0.0%</c:formatCode>
                <c:ptCount val="19"/>
                <c:pt idx="0">
                  <c:v>1.3757621072429298</c:v>
                </c:pt>
                <c:pt idx="1">
                  <c:v>0.85401353451782269</c:v>
                </c:pt>
                <c:pt idx="2">
                  <c:v>0.8008990038064967</c:v>
                </c:pt>
                <c:pt idx="3">
                  <c:v>0.77624165497872966</c:v>
                </c:pt>
                <c:pt idx="4">
                  <c:v>0.74872207439804861</c:v>
                </c:pt>
                <c:pt idx="5">
                  <c:v>0.71360052875443103</c:v>
                </c:pt>
                <c:pt idx="6">
                  <c:v>0.71016718605793039</c:v>
                </c:pt>
                <c:pt idx="7">
                  <c:v>0.66722282312031633</c:v>
                </c:pt>
                <c:pt idx="8">
                  <c:v>0.6475730628485834</c:v>
                </c:pt>
                <c:pt idx="9">
                  <c:v>0.62310962054702268</c:v>
                </c:pt>
                <c:pt idx="10">
                  <c:v>0.22955764382006896</c:v>
                </c:pt>
                <c:pt idx="11">
                  <c:v>0.224307029738989</c:v>
                </c:pt>
                <c:pt idx="12">
                  <c:v>0.17688300921322381</c:v>
                </c:pt>
                <c:pt idx="13">
                  <c:v>0.16387088611994988</c:v>
                </c:pt>
                <c:pt idx="14">
                  <c:v>0.15064019172125995</c:v>
                </c:pt>
                <c:pt idx="15">
                  <c:v>9.724620792008247E-2</c:v>
                </c:pt>
                <c:pt idx="16">
                  <c:v>8.1833728797663069E-2</c:v>
                </c:pt>
                <c:pt idx="17">
                  <c:v>2.3918519530066788E-2</c:v>
                </c:pt>
                <c:pt idx="18">
                  <c:v>-0.22446200257929744</c:v>
                </c:pt>
              </c:numCache>
            </c:numRef>
          </c:val>
        </c:ser>
        <c:axId val="138211328"/>
        <c:axId val="138212864"/>
      </c:barChart>
      <c:catAx>
        <c:axId val="138211328"/>
        <c:scaling>
          <c:orientation val="minMax"/>
        </c:scaling>
        <c:axPos val="l"/>
        <c:numFmt formatCode="#,##0.00" sourceLinked="1"/>
        <c:majorTickMark val="none"/>
        <c:tickLblPos val="low"/>
        <c:txPr>
          <a:bodyPr/>
          <a:lstStyle/>
          <a:p>
            <a:pPr>
              <a:defRPr lang="es-AR" sz="900" kern="0" baseline="0"/>
            </a:pPr>
            <a:endParaRPr lang="es-ES"/>
          </a:p>
        </c:txPr>
        <c:crossAx val="138212864"/>
        <c:crossesAt val="0"/>
        <c:auto val="1"/>
        <c:lblAlgn val="ctr"/>
        <c:lblOffset val="0"/>
      </c:catAx>
      <c:valAx>
        <c:axId val="138212864"/>
        <c:scaling>
          <c:orientation val="minMax"/>
          <c:max val="1.6"/>
          <c:min val="-0.30000000000000032"/>
        </c:scaling>
        <c:axPos val="b"/>
        <c:majorGridlines/>
        <c:numFmt formatCode="0.0%" sourceLinked="1"/>
        <c:majorTickMark val="none"/>
        <c:tickLblPos val="none"/>
        <c:txPr>
          <a:bodyPr/>
          <a:lstStyle/>
          <a:p>
            <a:pPr>
              <a:defRPr lang="es-AR"/>
            </a:pPr>
            <a:endParaRPr lang="es-ES"/>
          </a:p>
        </c:txPr>
        <c:crossAx val="138211328"/>
        <c:crosses val="autoZero"/>
        <c:crossBetween val="between"/>
        <c:majorUnit val="2"/>
        <c:minorUnit val="0.1"/>
      </c:valAx>
    </c:plotArea>
    <c:plotVisOnly val="1"/>
  </c:chart>
  <c:externalData r:id="rId1"/>
</c:chartSpace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61.png"/><Relationship Id="rId1" Type="http://schemas.openxmlformats.org/officeDocument/2006/relationships/image" Target="../media/image51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61.png"/><Relationship Id="rId1" Type="http://schemas.openxmlformats.org/officeDocument/2006/relationships/image" Target="../media/image51.png"/><Relationship Id="rId4" Type="http://schemas.openxmlformats.org/officeDocument/2006/relationships/image" Target="../media/image8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F2A8F4-4619-4A9D-8273-124B609DC29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F5C0237D-2F75-45A8-B2F7-BEAD9BA0559E}">
      <dgm:prSet/>
      <dgm:spPr/>
      <dgm:t>
        <a:bodyPr/>
        <a:lstStyle/>
        <a:p>
          <a:pPr rtl="0"/>
          <a:r>
            <a:rPr lang="es-AR" sz="1800" dirty="0" smtClean="0"/>
            <a:t>Aproximaciones al trabajo informacional: los procesos productivos de software en la Ciudad de Buenos Aires (2010)</a:t>
          </a:r>
          <a:endParaRPr lang="es-AR" sz="1800" dirty="0"/>
        </a:p>
      </dgm:t>
    </dgm:pt>
    <dgm:pt modelId="{07C06C64-CB67-470B-86F8-73DA2FC7B608}" type="parTrans" cxnId="{FA53AE75-5E2F-4994-A4FC-5B386A310B6E}">
      <dgm:prSet/>
      <dgm:spPr/>
      <dgm:t>
        <a:bodyPr/>
        <a:lstStyle/>
        <a:p>
          <a:endParaRPr lang="es-AR"/>
        </a:p>
      </dgm:t>
    </dgm:pt>
    <dgm:pt modelId="{F7E79E3C-46AE-40C2-B50E-68F56774FF7A}" type="sibTrans" cxnId="{FA53AE75-5E2F-4994-A4FC-5B386A310B6E}">
      <dgm:prSet/>
      <dgm:spPr/>
      <dgm:t>
        <a:bodyPr/>
        <a:lstStyle/>
        <a:p>
          <a:endParaRPr lang="es-AR"/>
        </a:p>
      </dgm:t>
    </dgm:pt>
    <dgm:pt modelId="{7F178C28-26D9-442B-A5BA-40F8829A6AF3}">
      <dgm:prSet custT="1"/>
      <dgm:spPr/>
      <dgm:t>
        <a:bodyPr/>
        <a:lstStyle/>
        <a:p>
          <a:pPr rtl="0"/>
          <a:r>
            <a:rPr lang="es-AR" sz="1800" dirty="0" err="1" smtClean="0"/>
            <a:t>Dimension</a:t>
          </a:r>
          <a:r>
            <a:rPr lang="es-AR" sz="1800" dirty="0" smtClean="0"/>
            <a:t> sindical</a:t>
          </a:r>
          <a:endParaRPr lang="es-AR" sz="1800" dirty="0"/>
        </a:p>
      </dgm:t>
    </dgm:pt>
    <dgm:pt modelId="{F2CDEA27-403F-4994-9B5C-C68B3357B4C7}" type="parTrans" cxnId="{3AFF8974-0055-412C-9ED1-FBA8DE182951}">
      <dgm:prSet/>
      <dgm:spPr/>
      <dgm:t>
        <a:bodyPr/>
        <a:lstStyle/>
        <a:p>
          <a:endParaRPr lang="es-AR"/>
        </a:p>
      </dgm:t>
    </dgm:pt>
    <dgm:pt modelId="{1BA5CFFB-CD02-4E38-A5EE-3EDC8C3E0AA8}" type="sibTrans" cxnId="{3AFF8974-0055-412C-9ED1-FBA8DE182951}">
      <dgm:prSet/>
      <dgm:spPr/>
      <dgm:t>
        <a:bodyPr/>
        <a:lstStyle/>
        <a:p>
          <a:endParaRPr lang="es-AR"/>
        </a:p>
      </dgm:t>
    </dgm:pt>
    <dgm:pt modelId="{CD226E6C-0CF2-4A66-B1F5-1E240376127B}">
      <dgm:prSet custT="1"/>
      <dgm:spPr/>
      <dgm:t>
        <a:bodyPr/>
        <a:lstStyle/>
        <a:p>
          <a:pPr rtl="0"/>
          <a:r>
            <a:rPr lang="es-AR" sz="1800" dirty="0" smtClean="0"/>
            <a:t>Primeros resultados</a:t>
          </a:r>
          <a:endParaRPr lang="es-AR" sz="1800" dirty="0"/>
        </a:p>
      </dgm:t>
    </dgm:pt>
    <dgm:pt modelId="{C20748F0-9799-4071-81BB-329155AC1369}" type="parTrans" cxnId="{BA503C5F-075F-4FB5-91E0-4B775840933C}">
      <dgm:prSet/>
      <dgm:spPr/>
      <dgm:t>
        <a:bodyPr/>
        <a:lstStyle/>
        <a:p>
          <a:endParaRPr lang="es-AR"/>
        </a:p>
      </dgm:t>
    </dgm:pt>
    <dgm:pt modelId="{0C7C55E6-D3D3-43F6-AF6E-03B59EA4098A}" type="sibTrans" cxnId="{BA503C5F-075F-4FB5-91E0-4B775840933C}">
      <dgm:prSet/>
      <dgm:spPr/>
      <dgm:t>
        <a:bodyPr/>
        <a:lstStyle/>
        <a:p>
          <a:endParaRPr lang="es-AR"/>
        </a:p>
      </dgm:t>
    </dgm:pt>
    <dgm:pt modelId="{B7611D35-7A19-4F81-8A53-0988B854D68E}">
      <dgm:prSet custT="1"/>
      <dgm:spPr/>
      <dgm:t>
        <a:bodyPr/>
        <a:lstStyle/>
        <a:p>
          <a:r>
            <a:rPr lang="es-AR" sz="2400" dirty="0" smtClean="0"/>
            <a:t>Explorar el sector software </a:t>
          </a:r>
          <a:r>
            <a:rPr lang="es-AR" sz="2400" dirty="0" smtClean="0"/>
            <a:t>combinando enfoques económicos y sociológicos</a:t>
          </a:r>
          <a:endParaRPr lang="es-AR" sz="2400" dirty="0"/>
        </a:p>
      </dgm:t>
    </dgm:pt>
    <dgm:pt modelId="{0B831FBB-FA6D-4BEF-9F8B-A3C02D9A6D71}" type="parTrans" cxnId="{37FBE3EC-6A8A-474E-90CD-43CE91DD2621}">
      <dgm:prSet/>
      <dgm:spPr/>
      <dgm:t>
        <a:bodyPr/>
        <a:lstStyle/>
        <a:p>
          <a:endParaRPr lang="es-AR"/>
        </a:p>
      </dgm:t>
    </dgm:pt>
    <dgm:pt modelId="{FDC8B448-0C40-49EE-93BC-3D6B61606254}" type="sibTrans" cxnId="{37FBE3EC-6A8A-474E-90CD-43CE91DD2621}">
      <dgm:prSet/>
      <dgm:spPr/>
      <dgm:t>
        <a:bodyPr/>
        <a:lstStyle/>
        <a:p>
          <a:endParaRPr lang="es-AR"/>
        </a:p>
      </dgm:t>
    </dgm:pt>
    <dgm:pt modelId="{402BD4BE-50FC-489F-AF6E-E02DE77343F3}">
      <dgm:prSet custT="1"/>
      <dgm:spPr/>
      <dgm:t>
        <a:bodyPr/>
        <a:lstStyle/>
        <a:p>
          <a:r>
            <a:rPr lang="es-AR" sz="2400" dirty="0" smtClean="0"/>
            <a:t>Baja participación </a:t>
          </a:r>
          <a:r>
            <a:rPr lang="es-AR" sz="2400" dirty="0" smtClean="0"/>
            <a:t>sindical de parte de los trabajadores informáticos</a:t>
          </a:r>
          <a:endParaRPr lang="es-AR" sz="2400" dirty="0"/>
        </a:p>
      </dgm:t>
    </dgm:pt>
    <dgm:pt modelId="{C94845A9-3181-4AB7-A9C3-12948C87FF23}" type="parTrans" cxnId="{C3E2C104-5C46-4C51-A512-1F412F32DC76}">
      <dgm:prSet/>
      <dgm:spPr/>
      <dgm:t>
        <a:bodyPr/>
        <a:lstStyle/>
        <a:p>
          <a:endParaRPr lang="es-AR"/>
        </a:p>
      </dgm:t>
    </dgm:pt>
    <dgm:pt modelId="{CBC5D3A8-AD02-4696-8A01-1A0AC7B7230E}" type="sibTrans" cxnId="{C3E2C104-5C46-4C51-A512-1F412F32DC76}">
      <dgm:prSet/>
      <dgm:spPr/>
      <dgm:t>
        <a:bodyPr/>
        <a:lstStyle/>
        <a:p>
          <a:endParaRPr lang="es-AR"/>
        </a:p>
      </dgm:t>
    </dgm:pt>
    <dgm:pt modelId="{97B16C13-B516-499A-8A3B-F4F88D4F9997}">
      <dgm:prSet custT="1"/>
      <dgm:spPr/>
      <dgm:t>
        <a:bodyPr/>
        <a:lstStyle/>
        <a:p>
          <a:r>
            <a:rPr lang="es-AR" sz="2400" dirty="0" smtClean="0"/>
            <a:t>Analizar la relación entre trabajadores del sector software y sindicatos</a:t>
          </a:r>
          <a:endParaRPr lang="es-AR" sz="2400" dirty="0"/>
        </a:p>
      </dgm:t>
    </dgm:pt>
    <dgm:pt modelId="{06A9BDC3-2534-4678-A256-57DE230EEB65}" type="parTrans" cxnId="{EA7F4DF9-5E30-4A16-A48E-FC20D8FF5973}">
      <dgm:prSet/>
      <dgm:spPr/>
      <dgm:t>
        <a:bodyPr/>
        <a:lstStyle/>
        <a:p>
          <a:endParaRPr lang="es-AR"/>
        </a:p>
      </dgm:t>
    </dgm:pt>
    <dgm:pt modelId="{24F9DB74-3FB8-45F4-9776-BEB6DEC52188}" type="sibTrans" cxnId="{EA7F4DF9-5E30-4A16-A48E-FC20D8FF5973}">
      <dgm:prSet/>
      <dgm:spPr/>
      <dgm:t>
        <a:bodyPr/>
        <a:lstStyle/>
        <a:p>
          <a:endParaRPr lang="es-AR"/>
        </a:p>
      </dgm:t>
    </dgm:pt>
    <dgm:pt modelId="{FC35A5D0-129A-439E-9950-947F1E7C317F}" type="pres">
      <dgm:prSet presAssocID="{95F2A8F4-4619-4A9D-8273-124B609DC29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2ECF2F5D-5A18-413D-9A82-4F6E57419A1B}" type="pres">
      <dgm:prSet presAssocID="{95F2A8F4-4619-4A9D-8273-124B609DC299}" presName="dummyMaxCanvas" presStyleCnt="0">
        <dgm:presLayoutVars/>
      </dgm:prSet>
      <dgm:spPr/>
    </dgm:pt>
    <dgm:pt modelId="{89101262-1326-4F33-93FB-8DCC18A10375}" type="pres">
      <dgm:prSet presAssocID="{95F2A8F4-4619-4A9D-8273-124B609DC299}" presName="ThreeNodes_1" presStyleLbl="node1" presStyleIdx="0" presStyleCnt="3" custScaleX="105474" custScaleY="11157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0E26421-334A-444C-9850-8A55B2EB8433}" type="pres">
      <dgm:prSet presAssocID="{95F2A8F4-4619-4A9D-8273-124B609DC299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04F510C-1598-44D2-A855-5E781DCCF501}" type="pres">
      <dgm:prSet presAssocID="{95F2A8F4-4619-4A9D-8273-124B609DC299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035463B-1619-4B2A-AAFC-D8E5BFE16EF7}" type="pres">
      <dgm:prSet presAssocID="{95F2A8F4-4619-4A9D-8273-124B609DC299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C8B5FAB-AB05-451D-B59D-C238C18CBA05}" type="pres">
      <dgm:prSet presAssocID="{95F2A8F4-4619-4A9D-8273-124B609DC299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B9715FD-E750-4DB5-A7BE-32CAB7479286}" type="pres">
      <dgm:prSet presAssocID="{95F2A8F4-4619-4A9D-8273-124B609DC299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A89E211-B350-464A-A538-8316253610D4}" type="pres">
      <dgm:prSet presAssocID="{95F2A8F4-4619-4A9D-8273-124B609DC299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47D4994-67E5-4ED3-AAAF-D5AD2FF1ECD9}" type="pres">
      <dgm:prSet presAssocID="{95F2A8F4-4619-4A9D-8273-124B609DC299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EE9F64CB-AB66-49B7-8443-C35E449B2D91}" type="presOf" srcId="{F7E79E3C-46AE-40C2-B50E-68F56774FF7A}" destId="{D035463B-1619-4B2A-AAFC-D8E5BFE16EF7}" srcOrd="0" destOrd="0" presId="urn:microsoft.com/office/officeart/2005/8/layout/vProcess5"/>
    <dgm:cxn modelId="{B34B7EE7-E930-4303-9286-7CF7D39E8494}" type="presOf" srcId="{97B16C13-B516-499A-8A3B-F4F88D4F9997}" destId="{0A89E211-B350-464A-A538-8316253610D4}" srcOrd="1" destOrd="1" presId="urn:microsoft.com/office/officeart/2005/8/layout/vProcess5"/>
    <dgm:cxn modelId="{FA53AE75-5E2F-4994-A4FC-5B386A310B6E}" srcId="{95F2A8F4-4619-4A9D-8273-124B609DC299}" destId="{F5C0237D-2F75-45A8-B2F7-BEAD9BA0559E}" srcOrd="0" destOrd="0" parTransId="{07C06C64-CB67-470B-86F8-73DA2FC7B608}" sibTransId="{F7E79E3C-46AE-40C2-B50E-68F56774FF7A}"/>
    <dgm:cxn modelId="{EB68EBE9-1B15-4B1B-A237-A5AC98E1B20B}" type="presOf" srcId="{B7611D35-7A19-4F81-8A53-0988B854D68E}" destId="{FB9715FD-E750-4DB5-A7BE-32CAB7479286}" srcOrd="1" destOrd="1" presId="urn:microsoft.com/office/officeart/2005/8/layout/vProcess5"/>
    <dgm:cxn modelId="{742AD052-C189-4CDD-8F2E-698F9921E8E2}" type="presOf" srcId="{CD226E6C-0CF2-4A66-B1F5-1E240376127B}" destId="{F04F510C-1598-44D2-A855-5E781DCCF501}" srcOrd="0" destOrd="0" presId="urn:microsoft.com/office/officeart/2005/8/layout/vProcess5"/>
    <dgm:cxn modelId="{B0E0C0E6-6F6B-48AD-A0CC-9CF129DEF795}" type="presOf" srcId="{7F178C28-26D9-442B-A5BA-40F8829A6AF3}" destId="{C0E26421-334A-444C-9850-8A55B2EB8433}" srcOrd="0" destOrd="0" presId="urn:microsoft.com/office/officeart/2005/8/layout/vProcess5"/>
    <dgm:cxn modelId="{EF574650-655F-4329-B064-CA8B12469D49}" type="presOf" srcId="{CD226E6C-0CF2-4A66-B1F5-1E240376127B}" destId="{247D4994-67E5-4ED3-AAAF-D5AD2FF1ECD9}" srcOrd="1" destOrd="0" presId="urn:microsoft.com/office/officeart/2005/8/layout/vProcess5"/>
    <dgm:cxn modelId="{C3E2C104-5C46-4C51-A512-1F412F32DC76}" srcId="{CD226E6C-0CF2-4A66-B1F5-1E240376127B}" destId="{402BD4BE-50FC-489F-AF6E-E02DE77343F3}" srcOrd="0" destOrd="0" parTransId="{C94845A9-3181-4AB7-A9C3-12948C87FF23}" sibTransId="{CBC5D3A8-AD02-4696-8A01-1A0AC7B7230E}"/>
    <dgm:cxn modelId="{DF32A840-7D13-49FE-B4CC-52CD39D4AC86}" type="presOf" srcId="{95F2A8F4-4619-4A9D-8273-124B609DC299}" destId="{FC35A5D0-129A-439E-9950-947F1E7C317F}" srcOrd="0" destOrd="0" presId="urn:microsoft.com/office/officeart/2005/8/layout/vProcess5"/>
    <dgm:cxn modelId="{31572370-711D-4775-A012-1A43F389E1E3}" type="presOf" srcId="{402BD4BE-50FC-489F-AF6E-E02DE77343F3}" destId="{F04F510C-1598-44D2-A855-5E781DCCF501}" srcOrd="0" destOrd="1" presId="urn:microsoft.com/office/officeart/2005/8/layout/vProcess5"/>
    <dgm:cxn modelId="{4430EEF3-E5A1-48F1-948F-CE0BD3E78CEC}" type="presOf" srcId="{F5C0237D-2F75-45A8-B2F7-BEAD9BA0559E}" destId="{FB9715FD-E750-4DB5-A7BE-32CAB7479286}" srcOrd="1" destOrd="0" presId="urn:microsoft.com/office/officeart/2005/8/layout/vProcess5"/>
    <dgm:cxn modelId="{2698701E-C3C7-4B00-8345-CCF04251CA60}" type="presOf" srcId="{F5C0237D-2F75-45A8-B2F7-BEAD9BA0559E}" destId="{89101262-1326-4F33-93FB-8DCC18A10375}" srcOrd="0" destOrd="0" presId="urn:microsoft.com/office/officeart/2005/8/layout/vProcess5"/>
    <dgm:cxn modelId="{E569ADA3-7BF3-44A9-A239-DF5B2F11292D}" type="presOf" srcId="{1BA5CFFB-CD02-4E38-A5EE-3EDC8C3E0AA8}" destId="{FC8B5FAB-AB05-451D-B59D-C238C18CBA05}" srcOrd="0" destOrd="0" presId="urn:microsoft.com/office/officeart/2005/8/layout/vProcess5"/>
    <dgm:cxn modelId="{BA503C5F-075F-4FB5-91E0-4B775840933C}" srcId="{95F2A8F4-4619-4A9D-8273-124B609DC299}" destId="{CD226E6C-0CF2-4A66-B1F5-1E240376127B}" srcOrd="2" destOrd="0" parTransId="{C20748F0-9799-4071-81BB-329155AC1369}" sibTransId="{0C7C55E6-D3D3-43F6-AF6E-03B59EA4098A}"/>
    <dgm:cxn modelId="{19AE6E70-41B2-41D1-8E6E-1D4F8E9CCB7E}" type="presOf" srcId="{97B16C13-B516-499A-8A3B-F4F88D4F9997}" destId="{C0E26421-334A-444C-9850-8A55B2EB8433}" srcOrd="0" destOrd="1" presId="urn:microsoft.com/office/officeart/2005/8/layout/vProcess5"/>
    <dgm:cxn modelId="{5199BD23-BA6F-4B90-A5EE-CAF7930A94C1}" type="presOf" srcId="{B7611D35-7A19-4F81-8A53-0988B854D68E}" destId="{89101262-1326-4F33-93FB-8DCC18A10375}" srcOrd="0" destOrd="1" presId="urn:microsoft.com/office/officeart/2005/8/layout/vProcess5"/>
    <dgm:cxn modelId="{37FBE3EC-6A8A-474E-90CD-43CE91DD2621}" srcId="{F5C0237D-2F75-45A8-B2F7-BEAD9BA0559E}" destId="{B7611D35-7A19-4F81-8A53-0988B854D68E}" srcOrd="0" destOrd="0" parTransId="{0B831FBB-FA6D-4BEF-9F8B-A3C02D9A6D71}" sibTransId="{FDC8B448-0C40-49EE-93BC-3D6B61606254}"/>
    <dgm:cxn modelId="{F9CFD0CF-4FDC-48CA-8AFC-585BBACC91A2}" type="presOf" srcId="{402BD4BE-50FC-489F-AF6E-E02DE77343F3}" destId="{247D4994-67E5-4ED3-AAAF-D5AD2FF1ECD9}" srcOrd="1" destOrd="1" presId="urn:microsoft.com/office/officeart/2005/8/layout/vProcess5"/>
    <dgm:cxn modelId="{3AFF8974-0055-412C-9ED1-FBA8DE182951}" srcId="{95F2A8F4-4619-4A9D-8273-124B609DC299}" destId="{7F178C28-26D9-442B-A5BA-40F8829A6AF3}" srcOrd="1" destOrd="0" parTransId="{F2CDEA27-403F-4994-9B5C-C68B3357B4C7}" sibTransId="{1BA5CFFB-CD02-4E38-A5EE-3EDC8C3E0AA8}"/>
    <dgm:cxn modelId="{AE68C890-33D5-4A5B-B037-1B9E07A0C2F5}" type="presOf" srcId="{7F178C28-26D9-442B-A5BA-40F8829A6AF3}" destId="{0A89E211-B350-464A-A538-8316253610D4}" srcOrd="1" destOrd="0" presId="urn:microsoft.com/office/officeart/2005/8/layout/vProcess5"/>
    <dgm:cxn modelId="{EA7F4DF9-5E30-4A16-A48E-FC20D8FF5973}" srcId="{7F178C28-26D9-442B-A5BA-40F8829A6AF3}" destId="{97B16C13-B516-499A-8A3B-F4F88D4F9997}" srcOrd="0" destOrd="0" parTransId="{06A9BDC3-2534-4678-A256-57DE230EEB65}" sibTransId="{24F9DB74-3FB8-45F4-9776-BEB6DEC52188}"/>
    <dgm:cxn modelId="{D5B87FB3-CF08-4088-9219-24B464AD2F0E}" type="presParOf" srcId="{FC35A5D0-129A-439E-9950-947F1E7C317F}" destId="{2ECF2F5D-5A18-413D-9A82-4F6E57419A1B}" srcOrd="0" destOrd="0" presId="urn:microsoft.com/office/officeart/2005/8/layout/vProcess5"/>
    <dgm:cxn modelId="{15D88980-8706-43BA-89FE-7E20D88680DC}" type="presParOf" srcId="{FC35A5D0-129A-439E-9950-947F1E7C317F}" destId="{89101262-1326-4F33-93FB-8DCC18A10375}" srcOrd="1" destOrd="0" presId="urn:microsoft.com/office/officeart/2005/8/layout/vProcess5"/>
    <dgm:cxn modelId="{97A957BF-8979-4CE1-9E0C-DA7F735F74BD}" type="presParOf" srcId="{FC35A5D0-129A-439E-9950-947F1E7C317F}" destId="{C0E26421-334A-444C-9850-8A55B2EB8433}" srcOrd="2" destOrd="0" presId="urn:microsoft.com/office/officeart/2005/8/layout/vProcess5"/>
    <dgm:cxn modelId="{74A66D34-3A8D-4E19-A9AB-F78BF4D7187F}" type="presParOf" srcId="{FC35A5D0-129A-439E-9950-947F1E7C317F}" destId="{F04F510C-1598-44D2-A855-5E781DCCF501}" srcOrd="3" destOrd="0" presId="urn:microsoft.com/office/officeart/2005/8/layout/vProcess5"/>
    <dgm:cxn modelId="{82AE53E6-3EED-4082-BBAC-BC4904AAC0F4}" type="presParOf" srcId="{FC35A5D0-129A-439E-9950-947F1E7C317F}" destId="{D035463B-1619-4B2A-AAFC-D8E5BFE16EF7}" srcOrd="4" destOrd="0" presId="urn:microsoft.com/office/officeart/2005/8/layout/vProcess5"/>
    <dgm:cxn modelId="{FF39CD20-019C-4B7D-A975-F79FD4A21F2A}" type="presParOf" srcId="{FC35A5D0-129A-439E-9950-947F1E7C317F}" destId="{FC8B5FAB-AB05-451D-B59D-C238C18CBA05}" srcOrd="5" destOrd="0" presId="urn:microsoft.com/office/officeart/2005/8/layout/vProcess5"/>
    <dgm:cxn modelId="{D46988A1-9C54-4978-96B0-3FF9366604FC}" type="presParOf" srcId="{FC35A5D0-129A-439E-9950-947F1E7C317F}" destId="{FB9715FD-E750-4DB5-A7BE-32CAB7479286}" srcOrd="6" destOrd="0" presId="urn:microsoft.com/office/officeart/2005/8/layout/vProcess5"/>
    <dgm:cxn modelId="{2EA6FD8E-B166-45E5-9F33-61E882800A53}" type="presParOf" srcId="{FC35A5D0-129A-439E-9950-947F1E7C317F}" destId="{0A89E211-B350-464A-A538-8316253610D4}" srcOrd="7" destOrd="0" presId="urn:microsoft.com/office/officeart/2005/8/layout/vProcess5"/>
    <dgm:cxn modelId="{C18C7346-B69A-4102-923C-7A167F012D9C}" type="presParOf" srcId="{FC35A5D0-129A-439E-9950-947F1E7C317F}" destId="{247D4994-67E5-4ED3-AAAF-D5AD2FF1ECD9}" srcOrd="8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927D88-6B50-4791-B1CC-8689569C4FF1}" type="doc">
      <dgm:prSet loTypeId="urn:microsoft.com/office/officeart/2005/8/layout/h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F7F24E98-B9DA-47C8-A9AE-7AFD56A64D75}">
      <dgm:prSet custT="1"/>
      <dgm:spPr/>
      <dgm:t>
        <a:bodyPr/>
        <a:lstStyle/>
        <a:p>
          <a:pPr rtl="0"/>
          <a:r>
            <a:rPr lang="es-AR" sz="2800" dirty="0" smtClean="0"/>
            <a:t>1. Elementos teóricos</a:t>
          </a:r>
          <a:endParaRPr lang="es-AR" sz="2800" dirty="0"/>
        </a:p>
      </dgm:t>
    </dgm:pt>
    <dgm:pt modelId="{7D35C1AB-FA33-48B2-906B-C4E1007F1493}" type="parTrans" cxnId="{62B29BD6-BE78-410D-ACC4-2A4EB9612E7B}">
      <dgm:prSet/>
      <dgm:spPr/>
      <dgm:t>
        <a:bodyPr/>
        <a:lstStyle/>
        <a:p>
          <a:endParaRPr lang="es-AR"/>
        </a:p>
      </dgm:t>
    </dgm:pt>
    <dgm:pt modelId="{FAF35394-481C-42E5-BB76-77E7B1699B4D}" type="sibTrans" cxnId="{62B29BD6-BE78-410D-ACC4-2A4EB9612E7B}">
      <dgm:prSet/>
      <dgm:spPr/>
      <dgm:t>
        <a:bodyPr/>
        <a:lstStyle/>
        <a:p>
          <a:endParaRPr lang="es-AR"/>
        </a:p>
      </dgm:t>
    </dgm:pt>
    <dgm:pt modelId="{D64C2C0A-6D99-4C8D-88CA-5A6EBAC18D32}">
      <dgm:prSet custT="1"/>
      <dgm:spPr/>
      <dgm:t>
        <a:bodyPr/>
        <a:lstStyle/>
        <a:p>
          <a:pPr rtl="0"/>
          <a:r>
            <a:rPr lang="es-AR" sz="2000" dirty="0" err="1" smtClean="0"/>
            <a:t>Emergenica</a:t>
          </a:r>
          <a:r>
            <a:rPr lang="es-AR" sz="2000" dirty="0" smtClean="0"/>
            <a:t> del capitalismo informacional (</a:t>
          </a:r>
          <a:r>
            <a:rPr lang="es-AR" sz="2000" dirty="0" err="1" smtClean="0"/>
            <a:t>Castells</a:t>
          </a:r>
          <a:r>
            <a:rPr lang="es-AR" sz="2000" dirty="0" smtClean="0"/>
            <a:t>, </a:t>
          </a:r>
          <a:r>
            <a:rPr lang="es-AR" sz="2000" dirty="0" err="1" smtClean="0"/>
            <a:t>Rullani</a:t>
          </a:r>
          <a:r>
            <a:rPr lang="es-AR" sz="2000" dirty="0" smtClean="0"/>
            <a:t>, </a:t>
          </a:r>
          <a:r>
            <a:rPr lang="es-AR" sz="2000" dirty="0" err="1" smtClean="0"/>
            <a:t>Rifkin</a:t>
          </a:r>
          <a:r>
            <a:rPr lang="es-AR" sz="2000" dirty="0" smtClean="0"/>
            <a:t>)</a:t>
          </a:r>
          <a:endParaRPr lang="es-AR" sz="2000" dirty="0"/>
        </a:p>
      </dgm:t>
    </dgm:pt>
    <dgm:pt modelId="{7B5A41D7-0852-4FB1-8C89-18851430BDD6}" type="parTrans" cxnId="{BCB4A1B4-6058-40F3-9E07-A95D38B860FE}">
      <dgm:prSet/>
      <dgm:spPr/>
      <dgm:t>
        <a:bodyPr/>
        <a:lstStyle/>
        <a:p>
          <a:endParaRPr lang="es-AR"/>
        </a:p>
      </dgm:t>
    </dgm:pt>
    <dgm:pt modelId="{FB52B490-A4B9-428F-9179-77506DC9EBEE}" type="sibTrans" cxnId="{BCB4A1B4-6058-40F3-9E07-A95D38B860FE}">
      <dgm:prSet/>
      <dgm:spPr/>
      <dgm:t>
        <a:bodyPr/>
        <a:lstStyle/>
        <a:p>
          <a:endParaRPr lang="es-AR"/>
        </a:p>
      </dgm:t>
    </dgm:pt>
    <dgm:pt modelId="{34437C9C-D152-472E-BA57-1791EFEA1951}">
      <dgm:prSet custT="1"/>
      <dgm:spPr/>
      <dgm:t>
        <a:bodyPr/>
        <a:lstStyle/>
        <a:p>
          <a:pPr rtl="0"/>
          <a:r>
            <a:rPr lang="es-AR" sz="2800" dirty="0" smtClean="0"/>
            <a:t>2. Elementos empíricos</a:t>
          </a:r>
          <a:endParaRPr lang="es-AR" sz="2800" dirty="0"/>
        </a:p>
      </dgm:t>
    </dgm:pt>
    <dgm:pt modelId="{286456F9-84F0-4E4C-8C96-1D19734A8E38}" type="parTrans" cxnId="{63AC85C0-669B-4D6C-A231-7CFA7BA3212B}">
      <dgm:prSet/>
      <dgm:spPr/>
      <dgm:t>
        <a:bodyPr/>
        <a:lstStyle/>
        <a:p>
          <a:endParaRPr lang="es-AR"/>
        </a:p>
      </dgm:t>
    </dgm:pt>
    <dgm:pt modelId="{69B604C4-B156-409A-936B-D26FC5B1E1E0}" type="sibTrans" cxnId="{63AC85C0-669B-4D6C-A231-7CFA7BA3212B}">
      <dgm:prSet/>
      <dgm:spPr/>
      <dgm:t>
        <a:bodyPr/>
        <a:lstStyle/>
        <a:p>
          <a:endParaRPr lang="es-AR"/>
        </a:p>
      </dgm:t>
    </dgm:pt>
    <dgm:pt modelId="{06655885-0C2F-412A-8436-F6C5B2891C0B}">
      <dgm:prSet custT="1"/>
      <dgm:spPr/>
      <dgm:t>
        <a:bodyPr/>
        <a:lstStyle/>
        <a:p>
          <a:pPr rtl="0"/>
          <a:r>
            <a:rPr lang="es-AR" sz="2000" dirty="0" smtClean="0"/>
            <a:t>Especificidad del sector información </a:t>
          </a:r>
          <a:endParaRPr lang="es-AR" sz="2000" dirty="0"/>
        </a:p>
      </dgm:t>
    </dgm:pt>
    <dgm:pt modelId="{5D5645BE-53EA-498E-89F5-D6C70C14CA5D}" type="parTrans" cxnId="{CCF88730-4314-4B23-93F9-454DAC15AE48}">
      <dgm:prSet/>
      <dgm:spPr/>
      <dgm:t>
        <a:bodyPr/>
        <a:lstStyle/>
        <a:p>
          <a:endParaRPr lang="es-AR"/>
        </a:p>
      </dgm:t>
    </dgm:pt>
    <dgm:pt modelId="{A8C6C907-6998-4EE8-A89B-D2E84B2CBE85}" type="sibTrans" cxnId="{CCF88730-4314-4B23-93F9-454DAC15AE48}">
      <dgm:prSet/>
      <dgm:spPr/>
      <dgm:t>
        <a:bodyPr/>
        <a:lstStyle/>
        <a:p>
          <a:endParaRPr lang="es-AR"/>
        </a:p>
      </dgm:t>
    </dgm:pt>
    <dgm:pt modelId="{33978598-3AB0-485C-9469-5284E324C791}">
      <dgm:prSet custT="1"/>
      <dgm:spPr/>
      <dgm:t>
        <a:bodyPr/>
        <a:lstStyle/>
        <a:p>
          <a:pPr rtl="0"/>
          <a:r>
            <a:rPr lang="es-AR" sz="2000" dirty="0" smtClean="0"/>
            <a:t>Situación actual de los sindicatos existentes para el sector</a:t>
          </a:r>
          <a:endParaRPr lang="es-AR" sz="2000" dirty="0"/>
        </a:p>
      </dgm:t>
    </dgm:pt>
    <dgm:pt modelId="{4C6D6DDA-EE35-4570-B479-917E01F302B0}" type="sibTrans" cxnId="{8865F6CE-D80B-453A-B55B-2DBBD3F8FD5A}">
      <dgm:prSet/>
      <dgm:spPr/>
      <dgm:t>
        <a:bodyPr/>
        <a:lstStyle/>
        <a:p>
          <a:endParaRPr lang="es-AR"/>
        </a:p>
      </dgm:t>
    </dgm:pt>
    <dgm:pt modelId="{3218DB5D-81EA-4D5C-8E8C-6645F450F5BF}" type="parTrans" cxnId="{8865F6CE-D80B-453A-B55B-2DBBD3F8FD5A}">
      <dgm:prSet/>
      <dgm:spPr/>
      <dgm:t>
        <a:bodyPr/>
        <a:lstStyle/>
        <a:p>
          <a:endParaRPr lang="es-AR"/>
        </a:p>
      </dgm:t>
    </dgm:pt>
    <dgm:pt modelId="{1EDCBDC4-1A1A-486E-88D2-D0494F3F7CAD}">
      <dgm:prSet custT="1"/>
      <dgm:spPr/>
      <dgm:t>
        <a:bodyPr/>
        <a:lstStyle/>
        <a:p>
          <a:pPr rtl="0"/>
          <a:r>
            <a:rPr lang="es-AR" sz="2000" dirty="0" smtClean="0"/>
            <a:t>Representaciones de los trabajadores</a:t>
          </a:r>
          <a:endParaRPr lang="es-AR" sz="2000" dirty="0"/>
        </a:p>
      </dgm:t>
    </dgm:pt>
    <dgm:pt modelId="{75816C7C-FBDD-464B-BE75-77CEC05DC90B}" type="sibTrans" cxnId="{2AE92F6D-9381-4BF4-AFE1-28792865060F}">
      <dgm:prSet/>
      <dgm:spPr/>
      <dgm:t>
        <a:bodyPr/>
        <a:lstStyle/>
        <a:p>
          <a:endParaRPr lang="es-AR"/>
        </a:p>
      </dgm:t>
    </dgm:pt>
    <dgm:pt modelId="{27AF0F8B-A24F-45AA-8B98-3BC726692B59}" type="parTrans" cxnId="{2AE92F6D-9381-4BF4-AFE1-28792865060F}">
      <dgm:prSet/>
      <dgm:spPr/>
      <dgm:t>
        <a:bodyPr/>
        <a:lstStyle/>
        <a:p>
          <a:endParaRPr lang="es-AR"/>
        </a:p>
      </dgm:t>
    </dgm:pt>
    <dgm:pt modelId="{A7FD1B7B-9196-4E02-B9B6-796F8BE54973}">
      <dgm:prSet custT="1"/>
      <dgm:spPr/>
      <dgm:t>
        <a:bodyPr/>
        <a:lstStyle/>
        <a:p>
          <a:pPr rtl="0"/>
          <a:r>
            <a:rPr lang="es-AR" sz="2000" dirty="0" smtClean="0"/>
            <a:t>Encuadramiento y dislocación de los trabajadores informáticos</a:t>
          </a:r>
          <a:endParaRPr lang="es-AR" sz="2000" dirty="0"/>
        </a:p>
      </dgm:t>
    </dgm:pt>
    <dgm:pt modelId="{B3453CEE-BF4C-4946-9991-ABAA5602BE6C}" type="sibTrans" cxnId="{4AED3BAB-F70D-437B-A166-0A6C0B41F4C4}">
      <dgm:prSet/>
      <dgm:spPr/>
      <dgm:t>
        <a:bodyPr/>
        <a:lstStyle/>
        <a:p>
          <a:endParaRPr lang="es-AR"/>
        </a:p>
      </dgm:t>
    </dgm:pt>
    <dgm:pt modelId="{A9C9BBC6-9512-44E1-AF1B-929C068B98BD}" type="parTrans" cxnId="{4AED3BAB-F70D-437B-A166-0A6C0B41F4C4}">
      <dgm:prSet/>
      <dgm:spPr/>
      <dgm:t>
        <a:bodyPr/>
        <a:lstStyle/>
        <a:p>
          <a:endParaRPr lang="es-AR"/>
        </a:p>
      </dgm:t>
    </dgm:pt>
    <dgm:pt modelId="{F79C095C-1207-4C99-8533-5F03B81D29F7}" type="pres">
      <dgm:prSet presAssocID="{A3927D88-6B50-4791-B1CC-8689569C4F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78E4797E-17AD-4DFC-B151-C02E5F384A63}" type="pres">
      <dgm:prSet presAssocID="{F7F24E98-B9DA-47C8-A9AE-7AFD56A64D75}" presName="composite" presStyleCnt="0"/>
      <dgm:spPr/>
      <dgm:t>
        <a:bodyPr/>
        <a:lstStyle/>
        <a:p>
          <a:endParaRPr lang="es-ES"/>
        </a:p>
      </dgm:t>
    </dgm:pt>
    <dgm:pt modelId="{9FEE3C97-8BE7-456B-8D24-7FAB35CDE637}" type="pres">
      <dgm:prSet presAssocID="{F7F24E98-B9DA-47C8-A9AE-7AFD56A64D7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DD6A1E3-6B44-4C3E-A1AA-577B94C6A833}" type="pres">
      <dgm:prSet presAssocID="{F7F24E98-B9DA-47C8-A9AE-7AFD56A64D75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BBEAD3F-9E2B-4D0D-84A3-853521071D9C}" type="pres">
      <dgm:prSet presAssocID="{FAF35394-481C-42E5-BB76-77E7B1699B4D}" presName="space" presStyleCnt="0"/>
      <dgm:spPr/>
      <dgm:t>
        <a:bodyPr/>
        <a:lstStyle/>
        <a:p>
          <a:endParaRPr lang="es-ES"/>
        </a:p>
      </dgm:t>
    </dgm:pt>
    <dgm:pt modelId="{BE1BE76B-8EF7-4C82-B431-873CC52654AB}" type="pres">
      <dgm:prSet presAssocID="{34437C9C-D152-472E-BA57-1791EFEA1951}" presName="composite" presStyleCnt="0"/>
      <dgm:spPr/>
      <dgm:t>
        <a:bodyPr/>
        <a:lstStyle/>
        <a:p>
          <a:endParaRPr lang="es-ES"/>
        </a:p>
      </dgm:t>
    </dgm:pt>
    <dgm:pt modelId="{25467A9B-C940-4F31-8B68-B4C2FCBA6DE7}" type="pres">
      <dgm:prSet presAssocID="{34437C9C-D152-472E-BA57-1791EFEA195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97B450E-C0EB-48D4-90E4-561537DB8F8F}" type="pres">
      <dgm:prSet presAssocID="{34437C9C-D152-472E-BA57-1791EFEA195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9454218D-F271-4A14-B864-3AE4B1EEBF60}" type="presOf" srcId="{A7FD1B7B-9196-4E02-B9B6-796F8BE54973}" destId="{897B450E-C0EB-48D4-90E4-561537DB8F8F}" srcOrd="0" destOrd="0" presId="urn:microsoft.com/office/officeart/2005/8/layout/hList1"/>
    <dgm:cxn modelId="{CCF88730-4314-4B23-93F9-454DAC15AE48}" srcId="{F7F24E98-B9DA-47C8-A9AE-7AFD56A64D75}" destId="{06655885-0C2F-412A-8436-F6C5B2891C0B}" srcOrd="1" destOrd="0" parTransId="{5D5645BE-53EA-498E-89F5-D6C70C14CA5D}" sibTransId="{A8C6C907-6998-4EE8-A89B-D2E84B2CBE85}"/>
    <dgm:cxn modelId="{63AC85C0-669B-4D6C-A231-7CFA7BA3212B}" srcId="{A3927D88-6B50-4791-B1CC-8689569C4FF1}" destId="{34437C9C-D152-472E-BA57-1791EFEA1951}" srcOrd="1" destOrd="0" parTransId="{286456F9-84F0-4E4C-8C96-1D19734A8E38}" sibTransId="{69B604C4-B156-409A-936B-D26FC5B1E1E0}"/>
    <dgm:cxn modelId="{8865F6CE-D80B-453A-B55B-2DBBD3F8FD5A}" srcId="{34437C9C-D152-472E-BA57-1791EFEA1951}" destId="{33978598-3AB0-485C-9469-5284E324C791}" srcOrd="2" destOrd="0" parTransId="{3218DB5D-81EA-4D5C-8E8C-6645F450F5BF}" sibTransId="{4C6D6DDA-EE35-4570-B479-917E01F302B0}"/>
    <dgm:cxn modelId="{62B29BD6-BE78-410D-ACC4-2A4EB9612E7B}" srcId="{A3927D88-6B50-4791-B1CC-8689569C4FF1}" destId="{F7F24E98-B9DA-47C8-A9AE-7AFD56A64D75}" srcOrd="0" destOrd="0" parTransId="{7D35C1AB-FA33-48B2-906B-C4E1007F1493}" sibTransId="{FAF35394-481C-42E5-BB76-77E7B1699B4D}"/>
    <dgm:cxn modelId="{B121FEF1-7F92-478E-B907-57E93357967E}" type="presOf" srcId="{06655885-0C2F-412A-8436-F6C5B2891C0B}" destId="{9DD6A1E3-6B44-4C3E-A1AA-577B94C6A833}" srcOrd="0" destOrd="1" presId="urn:microsoft.com/office/officeart/2005/8/layout/hList1"/>
    <dgm:cxn modelId="{7F28FC3E-D747-4666-A919-049D4427D23A}" type="presOf" srcId="{D64C2C0A-6D99-4C8D-88CA-5A6EBAC18D32}" destId="{9DD6A1E3-6B44-4C3E-A1AA-577B94C6A833}" srcOrd="0" destOrd="0" presId="urn:microsoft.com/office/officeart/2005/8/layout/hList1"/>
    <dgm:cxn modelId="{2AE92F6D-9381-4BF4-AFE1-28792865060F}" srcId="{34437C9C-D152-472E-BA57-1791EFEA1951}" destId="{1EDCBDC4-1A1A-486E-88D2-D0494F3F7CAD}" srcOrd="1" destOrd="0" parTransId="{27AF0F8B-A24F-45AA-8B98-3BC726692B59}" sibTransId="{75816C7C-FBDD-464B-BE75-77CEC05DC90B}"/>
    <dgm:cxn modelId="{ECD11979-8596-47BD-A39E-C2602C0EC907}" type="presOf" srcId="{1EDCBDC4-1A1A-486E-88D2-D0494F3F7CAD}" destId="{897B450E-C0EB-48D4-90E4-561537DB8F8F}" srcOrd="0" destOrd="1" presId="urn:microsoft.com/office/officeart/2005/8/layout/hList1"/>
    <dgm:cxn modelId="{E5D06B4B-69E8-41EC-BB4A-B8F1474332D7}" type="presOf" srcId="{34437C9C-D152-472E-BA57-1791EFEA1951}" destId="{25467A9B-C940-4F31-8B68-B4C2FCBA6DE7}" srcOrd="0" destOrd="0" presId="urn:microsoft.com/office/officeart/2005/8/layout/hList1"/>
    <dgm:cxn modelId="{5026090B-FD16-4D80-866C-26BC36FC754F}" type="presOf" srcId="{A3927D88-6B50-4791-B1CC-8689569C4FF1}" destId="{F79C095C-1207-4C99-8533-5F03B81D29F7}" srcOrd="0" destOrd="0" presId="urn:microsoft.com/office/officeart/2005/8/layout/hList1"/>
    <dgm:cxn modelId="{2C0DE4B8-0A83-46BF-A174-B414CE105857}" type="presOf" srcId="{F7F24E98-B9DA-47C8-A9AE-7AFD56A64D75}" destId="{9FEE3C97-8BE7-456B-8D24-7FAB35CDE637}" srcOrd="0" destOrd="0" presId="urn:microsoft.com/office/officeart/2005/8/layout/hList1"/>
    <dgm:cxn modelId="{4AED3BAB-F70D-437B-A166-0A6C0B41F4C4}" srcId="{34437C9C-D152-472E-BA57-1791EFEA1951}" destId="{A7FD1B7B-9196-4E02-B9B6-796F8BE54973}" srcOrd="0" destOrd="0" parTransId="{A9C9BBC6-9512-44E1-AF1B-929C068B98BD}" sibTransId="{B3453CEE-BF4C-4946-9991-ABAA5602BE6C}"/>
    <dgm:cxn modelId="{1203EC9D-D0F4-44FA-9316-501C62A02A1D}" type="presOf" srcId="{33978598-3AB0-485C-9469-5284E324C791}" destId="{897B450E-C0EB-48D4-90E4-561537DB8F8F}" srcOrd="0" destOrd="2" presId="urn:microsoft.com/office/officeart/2005/8/layout/hList1"/>
    <dgm:cxn modelId="{BCB4A1B4-6058-40F3-9E07-A95D38B860FE}" srcId="{F7F24E98-B9DA-47C8-A9AE-7AFD56A64D75}" destId="{D64C2C0A-6D99-4C8D-88CA-5A6EBAC18D32}" srcOrd="0" destOrd="0" parTransId="{7B5A41D7-0852-4FB1-8C89-18851430BDD6}" sibTransId="{FB52B490-A4B9-428F-9179-77506DC9EBEE}"/>
    <dgm:cxn modelId="{6A37C3AE-2933-45CB-8FC6-7BB185741AD3}" type="presParOf" srcId="{F79C095C-1207-4C99-8533-5F03B81D29F7}" destId="{78E4797E-17AD-4DFC-B151-C02E5F384A63}" srcOrd="0" destOrd="0" presId="urn:microsoft.com/office/officeart/2005/8/layout/hList1"/>
    <dgm:cxn modelId="{76CEFE2B-D347-4C17-9032-CE1A0CD0B924}" type="presParOf" srcId="{78E4797E-17AD-4DFC-B151-C02E5F384A63}" destId="{9FEE3C97-8BE7-456B-8D24-7FAB35CDE637}" srcOrd="0" destOrd="0" presId="urn:microsoft.com/office/officeart/2005/8/layout/hList1"/>
    <dgm:cxn modelId="{43018A6A-5C59-4D42-A4B4-555D3C0259A0}" type="presParOf" srcId="{78E4797E-17AD-4DFC-B151-C02E5F384A63}" destId="{9DD6A1E3-6B44-4C3E-A1AA-577B94C6A833}" srcOrd="1" destOrd="0" presId="urn:microsoft.com/office/officeart/2005/8/layout/hList1"/>
    <dgm:cxn modelId="{244F22EA-141E-4D8E-8A30-5267748497BF}" type="presParOf" srcId="{F79C095C-1207-4C99-8533-5F03B81D29F7}" destId="{1BBEAD3F-9E2B-4D0D-84A3-853521071D9C}" srcOrd="1" destOrd="0" presId="urn:microsoft.com/office/officeart/2005/8/layout/hList1"/>
    <dgm:cxn modelId="{71848CD3-D896-4944-8E41-E2597A1320C4}" type="presParOf" srcId="{F79C095C-1207-4C99-8533-5F03B81D29F7}" destId="{BE1BE76B-8EF7-4C82-B431-873CC52654AB}" srcOrd="2" destOrd="0" presId="urn:microsoft.com/office/officeart/2005/8/layout/hList1"/>
    <dgm:cxn modelId="{14FD0B06-0674-4FC3-B308-180C946E65C5}" type="presParOf" srcId="{BE1BE76B-8EF7-4C82-B431-873CC52654AB}" destId="{25467A9B-C940-4F31-8B68-B4C2FCBA6DE7}" srcOrd="0" destOrd="0" presId="urn:microsoft.com/office/officeart/2005/8/layout/hList1"/>
    <dgm:cxn modelId="{BA953B5C-72B7-463A-ACFD-4DD2A3CE2737}" type="presParOf" srcId="{BE1BE76B-8EF7-4C82-B431-873CC52654AB}" destId="{897B450E-C0EB-48D4-90E4-561537DB8F8F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C0DA3A-1807-4475-A729-A0496CE8885C}" type="doc">
      <dgm:prSet loTypeId="urn:microsoft.com/office/officeart/2005/8/layout/b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AR"/>
        </a:p>
      </dgm:t>
    </dgm:pt>
    <dgm:pt modelId="{DE32A9FC-A6BD-41F3-9FC1-01E8FD1A1726}">
      <dgm:prSet phldrT="[Texto]" custT="1"/>
      <dgm:spPr/>
      <dgm:t>
        <a:bodyPr/>
        <a:lstStyle/>
        <a:p>
          <a:r>
            <a:rPr lang="es-AR" sz="2800" dirty="0" smtClean="0"/>
            <a:t>Sector primario</a:t>
          </a:r>
          <a:endParaRPr lang="es-AR" sz="2800" dirty="0"/>
        </a:p>
      </dgm:t>
    </dgm:pt>
    <dgm:pt modelId="{2D48E98D-69AF-45B6-A104-817E5D64E577}" type="parTrans" cxnId="{3548B443-FB19-40C9-8448-23DEA2752C86}">
      <dgm:prSet/>
      <dgm:spPr/>
      <dgm:t>
        <a:bodyPr/>
        <a:lstStyle/>
        <a:p>
          <a:endParaRPr lang="es-AR"/>
        </a:p>
      </dgm:t>
    </dgm:pt>
    <dgm:pt modelId="{DAF84AAB-77E1-49C8-87D1-F92FCC32A0B5}" type="sibTrans" cxnId="{3548B443-FB19-40C9-8448-23DEA2752C86}">
      <dgm:prSet/>
      <dgm:spPr/>
      <dgm:t>
        <a:bodyPr/>
        <a:lstStyle/>
        <a:p>
          <a:endParaRPr lang="es-AR"/>
        </a:p>
      </dgm:t>
    </dgm:pt>
    <dgm:pt modelId="{15D62880-97FC-44B9-9B0A-75CBB659DF97}">
      <dgm:prSet phldrT="[Texto]" custT="1"/>
      <dgm:spPr/>
      <dgm:t>
        <a:bodyPr/>
        <a:lstStyle/>
        <a:p>
          <a:r>
            <a:rPr lang="es-AR" sz="1800" dirty="0" smtClean="0"/>
            <a:t>Manufactura</a:t>
          </a:r>
          <a:endParaRPr lang="es-AR" sz="2200" dirty="0"/>
        </a:p>
      </dgm:t>
    </dgm:pt>
    <dgm:pt modelId="{E4BB3686-A80E-4368-9AA0-B095BF9B51DE}" type="parTrans" cxnId="{7B3961B6-E70E-4487-B2ED-ABEAC0A5AB5F}">
      <dgm:prSet/>
      <dgm:spPr/>
      <dgm:t>
        <a:bodyPr/>
        <a:lstStyle/>
        <a:p>
          <a:endParaRPr lang="es-AR"/>
        </a:p>
      </dgm:t>
    </dgm:pt>
    <dgm:pt modelId="{19954E24-E107-4DCD-A974-D11E2197C4A5}" type="sibTrans" cxnId="{7B3961B6-E70E-4487-B2ED-ABEAC0A5AB5F}">
      <dgm:prSet/>
      <dgm:spPr/>
      <dgm:t>
        <a:bodyPr/>
        <a:lstStyle/>
        <a:p>
          <a:endParaRPr lang="es-AR"/>
        </a:p>
      </dgm:t>
    </dgm:pt>
    <dgm:pt modelId="{E2C03E75-138B-4438-87DE-A25D762ECB8D}">
      <dgm:prSet phldrT="[Texto]" custT="1"/>
      <dgm:spPr/>
      <dgm:t>
        <a:bodyPr/>
        <a:lstStyle/>
        <a:p>
          <a:r>
            <a:rPr lang="es-AR" sz="2800" dirty="0" smtClean="0"/>
            <a:t>Sector industria</a:t>
          </a:r>
          <a:endParaRPr lang="es-AR" sz="2800" dirty="0"/>
        </a:p>
      </dgm:t>
    </dgm:pt>
    <dgm:pt modelId="{936FEF47-838B-42F9-B68E-6A2170EC1D19}" type="parTrans" cxnId="{B9999485-CAFB-4D30-9143-46B007CA33D0}">
      <dgm:prSet/>
      <dgm:spPr/>
      <dgm:t>
        <a:bodyPr/>
        <a:lstStyle/>
        <a:p>
          <a:endParaRPr lang="es-AR"/>
        </a:p>
      </dgm:t>
    </dgm:pt>
    <dgm:pt modelId="{AE01DCCE-8F9E-47DC-8F25-8ABD5CF93657}" type="sibTrans" cxnId="{B9999485-CAFB-4D30-9143-46B007CA33D0}">
      <dgm:prSet/>
      <dgm:spPr/>
      <dgm:t>
        <a:bodyPr/>
        <a:lstStyle/>
        <a:p>
          <a:endParaRPr lang="es-AR"/>
        </a:p>
      </dgm:t>
    </dgm:pt>
    <dgm:pt modelId="{6C48483E-0BC4-4528-8135-F63BC0714F31}">
      <dgm:prSet phldrT="[Texto]" custT="1"/>
      <dgm:spPr/>
      <dgm:t>
        <a:bodyPr/>
        <a:lstStyle/>
        <a:p>
          <a:r>
            <a:rPr lang="es-AR" sz="1800" dirty="0" smtClean="0"/>
            <a:t>Servicios</a:t>
          </a:r>
          <a:endParaRPr lang="es-AR" sz="3100" dirty="0"/>
        </a:p>
      </dgm:t>
    </dgm:pt>
    <dgm:pt modelId="{31580FAA-E4E0-4AE2-982C-33BCA1191188}" type="parTrans" cxnId="{0EB17E2C-69FD-4443-9275-3D2BE8A7151A}">
      <dgm:prSet/>
      <dgm:spPr/>
      <dgm:t>
        <a:bodyPr/>
        <a:lstStyle/>
        <a:p>
          <a:endParaRPr lang="es-AR"/>
        </a:p>
      </dgm:t>
    </dgm:pt>
    <dgm:pt modelId="{C8638BD2-A981-4B8B-9B66-30911F929AC0}" type="sibTrans" cxnId="{0EB17E2C-69FD-4443-9275-3D2BE8A7151A}">
      <dgm:prSet/>
      <dgm:spPr/>
      <dgm:t>
        <a:bodyPr/>
        <a:lstStyle/>
        <a:p>
          <a:endParaRPr lang="es-AR"/>
        </a:p>
      </dgm:t>
    </dgm:pt>
    <dgm:pt modelId="{2BA1D1E3-EDD8-4B14-A445-C3456B224210}">
      <dgm:prSet phldrT="[Texto]" custT="1"/>
      <dgm:spPr/>
      <dgm:t>
        <a:bodyPr/>
        <a:lstStyle/>
        <a:p>
          <a:r>
            <a:rPr lang="es-AR" sz="2800" dirty="0" smtClean="0"/>
            <a:t>Sector terciario</a:t>
          </a:r>
          <a:endParaRPr lang="es-AR" sz="2800" dirty="0"/>
        </a:p>
      </dgm:t>
    </dgm:pt>
    <dgm:pt modelId="{1D757F05-30C3-4ADD-85D9-6804286A2968}" type="parTrans" cxnId="{1998DE7E-7026-4DC9-A45C-E212C04297AA}">
      <dgm:prSet/>
      <dgm:spPr/>
      <dgm:t>
        <a:bodyPr/>
        <a:lstStyle/>
        <a:p>
          <a:endParaRPr lang="es-AR"/>
        </a:p>
      </dgm:t>
    </dgm:pt>
    <dgm:pt modelId="{B281364D-2EA9-46A2-A837-1BB1914967ED}" type="sibTrans" cxnId="{1998DE7E-7026-4DC9-A45C-E212C04297AA}">
      <dgm:prSet/>
      <dgm:spPr/>
      <dgm:t>
        <a:bodyPr/>
        <a:lstStyle/>
        <a:p>
          <a:endParaRPr lang="es-AR"/>
        </a:p>
      </dgm:t>
    </dgm:pt>
    <dgm:pt modelId="{E69E2A02-A38F-4010-8C0E-590BAB485DD7}">
      <dgm:prSet phldrT="[Texto]" custT="1"/>
      <dgm:spPr/>
      <dgm:t>
        <a:bodyPr/>
        <a:lstStyle/>
        <a:p>
          <a:r>
            <a:rPr lang="es-AR" sz="1800" dirty="0" smtClean="0"/>
            <a:t>Bienes agrícolas</a:t>
          </a:r>
          <a:endParaRPr lang="es-AR" sz="1800" dirty="0"/>
        </a:p>
      </dgm:t>
    </dgm:pt>
    <dgm:pt modelId="{39A80EC6-E2E3-4FA5-8C09-9BFABE643432}" type="sibTrans" cxnId="{0891AD0B-91F8-4D38-943D-39BB5B441A83}">
      <dgm:prSet/>
      <dgm:spPr/>
      <dgm:t>
        <a:bodyPr/>
        <a:lstStyle/>
        <a:p>
          <a:endParaRPr lang="es-AR"/>
        </a:p>
      </dgm:t>
    </dgm:pt>
    <dgm:pt modelId="{F97FE5B8-2C7F-41EC-B5B9-03989278F1A5}" type="parTrans" cxnId="{0891AD0B-91F8-4D38-943D-39BB5B441A83}">
      <dgm:prSet/>
      <dgm:spPr/>
      <dgm:t>
        <a:bodyPr/>
        <a:lstStyle/>
        <a:p>
          <a:endParaRPr lang="es-AR"/>
        </a:p>
      </dgm:t>
    </dgm:pt>
    <dgm:pt modelId="{D8CC73B4-5AEF-4128-A6B2-3E3A98D3B6C8}" type="pres">
      <dgm:prSet presAssocID="{72C0DA3A-1807-4475-A729-A0496CE8885C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B45ECAD0-7ABD-4A7F-ADE2-B2AFF9DCEF17}" type="pres">
      <dgm:prSet presAssocID="{E69E2A02-A38F-4010-8C0E-590BAB485DD7}" presName="compNode" presStyleCnt="0"/>
      <dgm:spPr/>
      <dgm:t>
        <a:bodyPr/>
        <a:lstStyle/>
        <a:p>
          <a:endParaRPr lang="es-AR"/>
        </a:p>
      </dgm:t>
    </dgm:pt>
    <dgm:pt modelId="{807D5CEC-20F4-4A9B-9342-962F12D5A87E}" type="pres">
      <dgm:prSet presAssocID="{E69E2A02-A38F-4010-8C0E-590BAB485DD7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3772146-F219-468B-B33B-6A08BE2CB725}" type="pres">
      <dgm:prSet presAssocID="{E69E2A02-A38F-4010-8C0E-590BAB485DD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0973C98-9C69-4D19-A441-8C9DCF2056B4}" type="pres">
      <dgm:prSet presAssocID="{E69E2A02-A38F-4010-8C0E-590BAB485DD7}" presName="parentRect" presStyleLbl="alignNode1" presStyleIdx="0" presStyleCnt="3"/>
      <dgm:spPr/>
      <dgm:t>
        <a:bodyPr/>
        <a:lstStyle/>
        <a:p>
          <a:endParaRPr lang="es-AR"/>
        </a:p>
      </dgm:t>
    </dgm:pt>
    <dgm:pt modelId="{ECE70B4A-4E55-44F3-88BB-EC9247A65294}" type="pres">
      <dgm:prSet presAssocID="{E69E2A02-A38F-4010-8C0E-590BAB485DD7}" presName="adorn" presStyleLbl="fgAccFollowNod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AR"/>
        </a:p>
      </dgm:t>
    </dgm:pt>
    <dgm:pt modelId="{FD76410B-B3DA-416A-B771-4AB8F67E3BEE}" type="pres">
      <dgm:prSet presAssocID="{39A80EC6-E2E3-4FA5-8C09-9BFABE643432}" presName="sibTrans" presStyleLbl="sibTrans2D1" presStyleIdx="0" presStyleCnt="0"/>
      <dgm:spPr/>
      <dgm:t>
        <a:bodyPr/>
        <a:lstStyle/>
        <a:p>
          <a:endParaRPr lang="es-AR"/>
        </a:p>
      </dgm:t>
    </dgm:pt>
    <dgm:pt modelId="{461DBBB2-44A9-4514-9AC9-9FD85F4FB3A1}" type="pres">
      <dgm:prSet presAssocID="{15D62880-97FC-44B9-9B0A-75CBB659DF97}" presName="compNode" presStyleCnt="0"/>
      <dgm:spPr/>
      <dgm:t>
        <a:bodyPr/>
        <a:lstStyle/>
        <a:p>
          <a:endParaRPr lang="es-AR"/>
        </a:p>
      </dgm:t>
    </dgm:pt>
    <dgm:pt modelId="{7EB954B4-212B-405E-B491-C94F11610DC0}" type="pres">
      <dgm:prSet presAssocID="{15D62880-97FC-44B9-9B0A-75CBB659DF97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06E87F4-DB96-4A6D-B4CE-CEA176B8D940}" type="pres">
      <dgm:prSet presAssocID="{15D62880-97FC-44B9-9B0A-75CBB659DF9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70F797A-EF91-4DE8-BAB6-F570D1168FE4}" type="pres">
      <dgm:prSet presAssocID="{15D62880-97FC-44B9-9B0A-75CBB659DF97}" presName="parentRect" presStyleLbl="alignNode1" presStyleIdx="1" presStyleCnt="3"/>
      <dgm:spPr/>
      <dgm:t>
        <a:bodyPr/>
        <a:lstStyle/>
        <a:p>
          <a:endParaRPr lang="es-AR"/>
        </a:p>
      </dgm:t>
    </dgm:pt>
    <dgm:pt modelId="{4A6C1381-CCE7-4E16-A4CB-3610F7681ECE}" type="pres">
      <dgm:prSet presAssocID="{15D62880-97FC-44B9-9B0A-75CBB659DF97}" presName="adorn" presStyleLbl="fgAccFollowNod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AR"/>
        </a:p>
      </dgm:t>
    </dgm:pt>
    <dgm:pt modelId="{889F02B2-A234-4E78-9BF5-2EB14001C819}" type="pres">
      <dgm:prSet presAssocID="{19954E24-E107-4DCD-A974-D11E2197C4A5}" presName="sibTrans" presStyleLbl="sibTrans2D1" presStyleIdx="0" presStyleCnt="0"/>
      <dgm:spPr/>
      <dgm:t>
        <a:bodyPr/>
        <a:lstStyle/>
        <a:p>
          <a:endParaRPr lang="es-AR"/>
        </a:p>
      </dgm:t>
    </dgm:pt>
    <dgm:pt modelId="{7C324C18-D34D-4C15-96ED-0BBAAF638A6C}" type="pres">
      <dgm:prSet presAssocID="{6C48483E-0BC4-4528-8135-F63BC0714F31}" presName="compNode" presStyleCnt="0"/>
      <dgm:spPr/>
      <dgm:t>
        <a:bodyPr/>
        <a:lstStyle/>
        <a:p>
          <a:endParaRPr lang="es-AR"/>
        </a:p>
      </dgm:t>
    </dgm:pt>
    <dgm:pt modelId="{943D3AFE-EBC0-4BA5-A61A-7A30EF3F0F57}" type="pres">
      <dgm:prSet presAssocID="{6C48483E-0BC4-4528-8135-F63BC0714F31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B9D2F50-9495-4B4F-B966-62B7C4A74C2A}" type="pres">
      <dgm:prSet presAssocID="{6C48483E-0BC4-4528-8135-F63BC0714F3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41D04A4-9CD8-4D90-8607-4A3C5D5F928B}" type="pres">
      <dgm:prSet presAssocID="{6C48483E-0BC4-4528-8135-F63BC0714F31}" presName="parentRect" presStyleLbl="alignNode1" presStyleIdx="2" presStyleCnt="3"/>
      <dgm:spPr/>
      <dgm:t>
        <a:bodyPr/>
        <a:lstStyle/>
        <a:p>
          <a:endParaRPr lang="es-AR"/>
        </a:p>
      </dgm:t>
    </dgm:pt>
    <dgm:pt modelId="{3269A99C-F799-4D3B-9534-A4C2D1707429}" type="pres">
      <dgm:prSet presAssocID="{6C48483E-0BC4-4528-8135-F63BC0714F31}" presName="adorn" presStyleLbl="fgAccFollowNod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s-AR"/>
        </a:p>
      </dgm:t>
    </dgm:pt>
  </dgm:ptLst>
  <dgm:cxnLst>
    <dgm:cxn modelId="{64A1162B-1948-4CD9-BD96-30DB5701EBFD}" type="presOf" srcId="{E2C03E75-138B-4438-87DE-A25D762ECB8D}" destId="{7EB954B4-212B-405E-B491-C94F11610DC0}" srcOrd="0" destOrd="0" presId="urn:microsoft.com/office/officeart/2005/8/layout/bList2"/>
    <dgm:cxn modelId="{EB287F4D-EE53-4680-8C55-763B4C2BD2F7}" type="presOf" srcId="{15D62880-97FC-44B9-9B0A-75CBB659DF97}" destId="{B70F797A-EF91-4DE8-BAB6-F570D1168FE4}" srcOrd="1" destOrd="0" presId="urn:microsoft.com/office/officeart/2005/8/layout/bList2"/>
    <dgm:cxn modelId="{7B3961B6-E70E-4487-B2ED-ABEAC0A5AB5F}" srcId="{72C0DA3A-1807-4475-A729-A0496CE8885C}" destId="{15D62880-97FC-44B9-9B0A-75CBB659DF97}" srcOrd="1" destOrd="0" parTransId="{E4BB3686-A80E-4368-9AA0-B095BF9B51DE}" sibTransId="{19954E24-E107-4DCD-A974-D11E2197C4A5}"/>
    <dgm:cxn modelId="{0891AD0B-91F8-4D38-943D-39BB5B441A83}" srcId="{72C0DA3A-1807-4475-A729-A0496CE8885C}" destId="{E69E2A02-A38F-4010-8C0E-590BAB485DD7}" srcOrd="0" destOrd="0" parTransId="{F97FE5B8-2C7F-41EC-B5B9-03989278F1A5}" sibTransId="{39A80EC6-E2E3-4FA5-8C09-9BFABE643432}"/>
    <dgm:cxn modelId="{3B88F7DC-7A0B-42D9-93BA-712F3F046B30}" type="presOf" srcId="{72C0DA3A-1807-4475-A729-A0496CE8885C}" destId="{D8CC73B4-5AEF-4128-A6B2-3E3A98D3B6C8}" srcOrd="0" destOrd="0" presId="urn:microsoft.com/office/officeart/2005/8/layout/bList2"/>
    <dgm:cxn modelId="{19908E71-7D45-4E68-B7CD-F162621331A3}" type="presOf" srcId="{2BA1D1E3-EDD8-4B14-A445-C3456B224210}" destId="{943D3AFE-EBC0-4BA5-A61A-7A30EF3F0F57}" srcOrd="0" destOrd="0" presId="urn:microsoft.com/office/officeart/2005/8/layout/bList2"/>
    <dgm:cxn modelId="{D339AC81-0658-4321-A097-DD4F1B343C4A}" type="presOf" srcId="{E69E2A02-A38F-4010-8C0E-590BAB485DD7}" destId="{A3772146-F219-468B-B33B-6A08BE2CB725}" srcOrd="0" destOrd="0" presId="urn:microsoft.com/office/officeart/2005/8/layout/bList2"/>
    <dgm:cxn modelId="{F27674CA-0D30-4D13-84B2-5F6E3AC360AA}" type="presOf" srcId="{19954E24-E107-4DCD-A974-D11E2197C4A5}" destId="{889F02B2-A234-4E78-9BF5-2EB14001C819}" srcOrd="0" destOrd="0" presId="urn:microsoft.com/office/officeart/2005/8/layout/bList2"/>
    <dgm:cxn modelId="{437279C4-ED73-4311-A951-BDDF855BE131}" type="presOf" srcId="{6C48483E-0BC4-4528-8135-F63BC0714F31}" destId="{A41D04A4-9CD8-4D90-8607-4A3C5D5F928B}" srcOrd="1" destOrd="0" presId="urn:microsoft.com/office/officeart/2005/8/layout/bList2"/>
    <dgm:cxn modelId="{6908A761-CA1F-46E1-A42A-5EDEEC5E490D}" type="presOf" srcId="{39A80EC6-E2E3-4FA5-8C09-9BFABE643432}" destId="{FD76410B-B3DA-416A-B771-4AB8F67E3BEE}" srcOrd="0" destOrd="0" presId="urn:microsoft.com/office/officeart/2005/8/layout/bList2"/>
    <dgm:cxn modelId="{9C408B1D-07AC-49D9-A624-6D2E5E3908E9}" type="presOf" srcId="{E69E2A02-A38F-4010-8C0E-590BAB485DD7}" destId="{00973C98-9C69-4D19-A441-8C9DCF2056B4}" srcOrd="1" destOrd="0" presId="urn:microsoft.com/office/officeart/2005/8/layout/bList2"/>
    <dgm:cxn modelId="{B9999485-CAFB-4D30-9143-46B007CA33D0}" srcId="{15D62880-97FC-44B9-9B0A-75CBB659DF97}" destId="{E2C03E75-138B-4438-87DE-A25D762ECB8D}" srcOrd="0" destOrd="0" parTransId="{936FEF47-838B-42F9-B68E-6A2170EC1D19}" sibTransId="{AE01DCCE-8F9E-47DC-8F25-8ABD5CF93657}"/>
    <dgm:cxn modelId="{1998DE7E-7026-4DC9-A45C-E212C04297AA}" srcId="{6C48483E-0BC4-4528-8135-F63BC0714F31}" destId="{2BA1D1E3-EDD8-4B14-A445-C3456B224210}" srcOrd="0" destOrd="0" parTransId="{1D757F05-30C3-4ADD-85D9-6804286A2968}" sibTransId="{B281364D-2EA9-46A2-A837-1BB1914967ED}"/>
    <dgm:cxn modelId="{09406BA5-427A-4809-8A3F-269B38474E57}" type="presOf" srcId="{DE32A9FC-A6BD-41F3-9FC1-01E8FD1A1726}" destId="{807D5CEC-20F4-4A9B-9342-962F12D5A87E}" srcOrd="0" destOrd="0" presId="urn:microsoft.com/office/officeart/2005/8/layout/bList2"/>
    <dgm:cxn modelId="{648D9702-A8B5-4137-B1F0-A5254D712C5D}" type="presOf" srcId="{6C48483E-0BC4-4528-8135-F63BC0714F31}" destId="{4B9D2F50-9495-4B4F-B966-62B7C4A74C2A}" srcOrd="0" destOrd="0" presId="urn:microsoft.com/office/officeart/2005/8/layout/bList2"/>
    <dgm:cxn modelId="{3548B443-FB19-40C9-8448-23DEA2752C86}" srcId="{E69E2A02-A38F-4010-8C0E-590BAB485DD7}" destId="{DE32A9FC-A6BD-41F3-9FC1-01E8FD1A1726}" srcOrd="0" destOrd="0" parTransId="{2D48E98D-69AF-45B6-A104-817E5D64E577}" sibTransId="{DAF84AAB-77E1-49C8-87D1-F92FCC32A0B5}"/>
    <dgm:cxn modelId="{8CB5417C-E93E-49A5-8406-8AD2A7105C06}" type="presOf" srcId="{15D62880-97FC-44B9-9B0A-75CBB659DF97}" destId="{606E87F4-DB96-4A6D-B4CE-CEA176B8D940}" srcOrd="0" destOrd="0" presId="urn:microsoft.com/office/officeart/2005/8/layout/bList2"/>
    <dgm:cxn modelId="{0EB17E2C-69FD-4443-9275-3D2BE8A7151A}" srcId="{72C0DA3A-1807-4475-A729-A0496CE8885C}" destId="{6C48483E-0BC4-4528-8135-F63BC0714F31}" srcOrd="2" destOrd="0" parTransId="{31580FAA-E4E0-4AE2-982C-33BCA1191188}" sibTransId="{C8638BD2-A981-4B8B-9B66-30911F929AC0}"/>
    <dgm:cxn modelId="{25FB150A-D448-485A-B2CE-CA763A73FB2B}" type="presParOf" srcId="{D8CC73B4-5AEF-4128-A6B2-3E3A98D3B6C8}" destId="{B45ECAD0-7ABD-4A7F-ADE2-B2AFF9DCEF17}" srcOrd="0" destOrd="0" presId="urn:microsoft.com/office/officeart/2005/8/layout/bList2"/>
    <dgm:cxn modelId="{B575AE89-FAD5-4398-8846-FE34D6FBF223}" type="presParOf" srcId="{B45ECAD0-7ABD-4A7F-ADE2-B2AFF9DCEF17}" destId="{807D5CEC-20F4-4A9B-9342-962F12D5A87E}" srcOrd="0" destOrd="0" presId="urn:microsoft.com/office/officeart/2005/8/layout/bList2"/>
    <dgm:cxn modelId="{A3ABD5DB-B4E6-40F4-BDB6-67EFD2F41D3C}" type="presParOf" srcId="{B45ECAD0-7ABD-4A7F-ADE2-B2AFF9DCEF17}" destId="{A3772146-F219-468B-B33B-6A08BE2CB725}" srcOrd="1" destOrd="0" presId="urn:microsoft.com/office/officeart/2005/8/layout/bList2"/>
    <dgm:cxn modelId="{44FEE495-525E-4638-A422-AD6572B6ED60}" type="presParOf" srcId="{B45ECAD0-7ABD-4A7F-ADE2-B2AFF9DCEF17}" destId="{00973C98-9C69-4D19-A441-8C9DCF2056B4}" srcOrd="2" destOrd="0" presId="urn:microsoft.com/office/officeart/2005/8/layout/bList2"/>
    <dgm:cxn modelId="{36A020EB-E744-4547-AD9A-D01E15BA41D8}" type="presParOf" srcId="{B45ECAD0-7ABD-4A7F-ADE2-B2AFF9DCEF17}" destId="{ECE70B4A-4E55-44F3-88BB-EC9247A65294}" srcOrd="3" destOrd="0" presId="urn:microsoft.com/office/officeart/2005/8/layout/bList2"/>
    <dgm:cxn modelId="{50EA2835-5F52-4C81-A0D8-FF3C39B1CF59}" type="presParOf" srcId="{D8CC73B4-5AEF-4128-A6B2-3E3A98D3B6C8}" destId="{FD76410B-B3DA-416A-B771-4AB8F67E3BEE}" srcOrd="1" destOrd="0" presId="urn:microsoft.com/office/officeart/2005/8/layout/bList2"/>
    <dgm:cxn modelId="{86A1FC2A-A59E-42FB-8548-06E2D74FBB00}" type="presParOf" srcId="{D8CC73B4-5AEF-4128-A6B2-3E3A98D3B6C8}" destId="{461DBBB2-44A9-4514-9AC9-9FD85F4FB3A1}" srcOrd="2" destOrd="0" presId="urn:microsoft.com/office/officeart/2005/8/layout/bList2"/>
    <dgm:cxn modelId="{67CE5F11-C7CB-4088-972F-177CEF917F9E}" type="presParOf" srcId="{461DBBB2-44A9-4514-9AC9-9FD85F4FB3A1}" destId="{7EB954B4-212B-405E-B491-C94F11610DC0}" srcOrd="0" destOrd="0" presId="urn:microsoft.com/office/officeart/2005/8/layout/bList2"/>
    <dgm:cxn modelId="{D21E00D3-7011-4038-ABDE-FA74CC96D202}" type="presParOf" srcId="{461DBBB2-44A9-4514-9AC9-9FD85F4FB3A1}" destId="{606E87F4-DB96-4A6D-B4CE-CEA176B8D940}" srcOrd="1" destOrd="0" presId="urn:microsoft.com/office/officeart/2005/8/layout/bList2"/>
    <dgm:cxn modelId="{F4D85591-7F73-47D3-A961-98446B81B3EB}" type="presParOf" srcId="{461DBBB2-44A9-4514-9AC9-9FD85F4FB3A1}" destId="{B70F797A-EF91-4DE8-BAB6-F570D1168FE4}" srcOrd="2" destOrd="0" presId="urn:microsoft.com/office/officeart/2005/8/layout/bList2"/>
    <dgm:cxn modelId="{964A634F-079A-4DE5-B2F0-72626D618E98}" type="presParOf" srcId="{461DBBB2-44A9-4514-9AC9-9FD85F4FB3A1}" destId="{4A6C1381-CCE7-4E16-A4CB-3610F7681ECE}" srcOrd="3" destOrd="0" presId="urn:microsoft.com/office/officeart/2005/8/layout/bList2"/>
    <dgm:cxn modelId="{EB42A7F6-7B73-4195-83C9-CE34249E505B}" type="presParOf" srcId="{D8CC73B4-5AEF-4128-A6B2-3E3A98D3B6C8}" destId="{889F02B2-A234-4E78-9BF5-2EB14001C819}" srcOrd="3" destOrd="0" presId="urn:microsoft.com/office/officeart/2005/8/layout/bList2"/>
    <dgm:cxn modelId="{38CBA4FF-0F4C-4713-954F-9712589E735D}" type="presParOf" srcId="{D8CC73B4-5AEF-4128-A6B2-3E3A98D3B6C8}" destId="{7C324C18-D34D-4C15-96ED-0BBAAF638A6C}" srcOrd="4" destOrd="0" presId="urn:microsoft.com/office/officeart/2005/8/layout/bList2"/>
    <dgm:cxn modelId="{E236B2EA-1DC4-4D89-BB62-A5ABBD9C2D7B}" type="presParOf" srcId="{7C324C18-D34D-4C15-96ED-0BBAAF638A6C}" destId="{943D3AFE-EBC0-4BA5-A61A-7A30EF3F0F57}" srcOrd="0" destOrd="0" presId="urn:microsoft.com/office/officeart/2005/8/layout/bList2"/>
    <dgm:cxn modelId="{339DCBB0-E8EC-4B7D-8790-6B68C2C5F4C0}" type="presParOf" srcId="{7C324C18-D34D-4C15-96ED-0BBAAF638A6C}" destId="{4B9D2F50-9495-4B4F-B966-62B7C4A74C2A}" srcOrd="1" destOrd="0" presId="urn:microsoft.com/office/officeart/2005/8/layout/bList2"/>
    <dgm:cxn modelId="{5FE9E6DE-12F8-408B-A196-D242CB56104F}" type="presParOf" srcId="{7C324C18-D34D-4C15-96ED-0BBAAF638A6C}" destId="{A41D04A4-9CD8-4D90-8607-4A3C5D5F928B}" srcOrd="2" destOrd="0" presId="urn:microsoft.com/office/officeart/2005/8/layout/bList2"/>
    <dgm:cxn modelId="{5BDDAD30-EB26-4BEA-B355-9A904ACB4A3E}" type="presParOf" srcId="{7C324C18-D34D-4C15-96ED-0BBAAF638A6C}" destId="{3269A99C-F799-4D3B-9534-A4C2D1707429}" srcOrd="3" destOrd="0" presId="urn:microsoft.com/office/officeart/2005/8/layout/b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C0DA3A-1807-4475-A729-A0496CE8885C}" type="doc">
      <dgm:prSet loTypeId="urn:microsoft.com/office/officeart/2005/8/layout/b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AR"/>
        </a:p>
      </dgm:t>
    </dgm:pt>
    <dgm:pt modelId="{E69E2A02-A38F-4010-8C0E-590BAB485DD7}">
      <dgm:prSet phldrT="[Texto]"/>
      <dgm:spPr/>
      <dgm:t>
        <a:bodyPr/>
        <a:lstStyle/>
        <a:p>
          <a:r>
            <a:rPr lang="es-AR" dirty="0" smtClean="0"/>
            <a:t>Bienes agrícolas</a:t>
          </a:r>
          <a:endParaRPr lang="es-AR" dirty="0"/>
        </a:p>
      </dgm:t>
    </dgm:pt>
    <dgm:pt modelId="{F97FE5B8-2C7F-41EC-B5B9-03989278F1A5}" type="parTrans" cxnId="{0891AD0B-91F8-4D38-943D-39BB5B441A83}">
      <dgm:prSet/>
      <dgm:spPr/>
      <dgm:t>
        <a:bodyPr/>
        <a:lstStyle/>
        <a:p>
          <a:endParaRPr lang="es-AR"/>
        </a:p>
      </dgm:t>
    </dgm:pt>
    <dgm:pt modelId="{39A80EC6-E2E3-4FA5-8C09-9BFABE643432}" type="sibTrans" cxnId="{0891AD0B-91F8-4D38-943D-39BB5B441A83}">
      <dgm:prSet/>
      <dgm:spPr/>
      <dgm:t>
        <a:bodyPr/>
        <a:lstStyle/>
        <a:p>
          <a:endParaRPr lang="es-AR"/>
        </a:p>
      </dgm:t>
    </dgm:pt>
    <dgm:pt modelId="{DE32A9FC-A6BD-41F3-9FC1-01E8FD1A1726}">
      <dgm:prSet phldrT="[Texto]" custT="1"/>
      <dgm:spPr/>
      <dgm:t>
        <a:bodyPr/>
        <a:lstStyle/>
        <a:p>
          <a:r>
            <a:rPr lang="es-AR" sz="2800" dirty="0" smtClean="0"/>
            <a:t>Sector primario</a:t>
          </a:r>
          <a:endParaRPr lang="es-AR" sz="2800" dirty="0"/>
        </a:p>
      </dgm:t>
    </dgm:pt>
    <dgm:pt modelId="{2D48E98D-69AF-45B6-A104-817E5D64E577}" type="parTrans" cxnId="{3548B443-FB19-40C9-8448-23DEA2752C86}">
      <dgm:prSet/>
      <dgm:spPr/>
      <dgm:t>
        <a:bodyPr/>
        <a:lstStyle/>
        <a:p>
          <a:endParaRPr lang="es-AR"/>
        </a:p>
      </dgm:t>
    </dgm:pt>
    <dgm:pt modelId="{DAF84AAB-77E1-49C8-87D1-F92FCC32A0B5}" type="sibTrans" cxnId="{3548B443-FB19-40C9-8448-23DEA2752C86}">
      <dgm:prSet/>
      <dgm:spPr/>
      <dgm:t>
        <a:bodyPr/>
        <a:lstStyle/>
        <a:p>
          <a:endParaRPr lang="es-AR"/>
        </a:p>
      </dgm:t>
    </dgm:pt>
    <dgm:pt modelId="{15D62880-97FC-44B9-9B0A-75CBB659DF97}">
      <dgm:prSet phldrT="[Texto]"/>
      <dgm:spPr/>
      <dgm:t>
        <a:bodyPr/>
        <a:lstStyle/>
        <a:p>
          <a:r>
            <a:rPr lang="es-AR" dirty="0" smtClean="0"/>
            <a:t>Manufactura</a:t>
          </a:r>
          <a:endParaRPr lang="es-AR" dirty="0"/>
        </a:p>
      </dgm:t>
    </dgm:pt>
    <dgm:pt modelId="{E4BB3686-A80E-4368-9AA0-B095BF9B51DE}" type="parTrans" cxnId="{7B3961B6-E70E-4487-B2ED-ABEAC0A5AB5F}">
      <dgm:prSet/>
      <dgm:spPr/>
      <dgm:t>
        <a:bodyPr/>
        <a:lstStyle/>
        <a:p>
          <a:endParaRPr lang="es-AR"/>
        </a:p>
      </dgm:t>
    </dgm:pt>
    <dgm:pt modelId="{19954E24-E107-4DCD-A974-D11E2197C4A5}" type="sibTrans" cxnId="{7B3961B6-E70E-4487-B2ED-ABEAC0A5AB5F}">
      <dgm:prSet/>
      <dgm:spPr/>
      <dgm:t>
        <a:bodyPr/>
        <a:lstStyle/>
        <a:p>
          <a:endParaRPr lang="es-AR"/>
        </a:p>
      </dgm:t>
    </dgm:pt>
    <dgm:pt modelId="{E2C03E75-138B-4438-87DE-A25D762ECB8D}">
      <dgm:prSet phldrT="[Texto]" custT="1"/>
      <dgm:spPr/>
      <dgm:t>
        <a:bodyPr/>
        <a:lstStyle/>
        <a:p>
          <a:r>
            <a:rPr lang="es-AR" sz="2800" dirty="0" smtClean="0"/>
            <a:t>Sector industria</a:t>
          </a:r>
          <a:endParaRPr lang="es-AR" sz="2800" dirty="0"/>
        </a:p>
      </dgm:t>
    </dgm:pt>
    <dgm:pt modelId="{936FEF47-838B-42F9-B68E-6A2170EC1D19}" type="parTrans" cxnId="{B9999485-CAFB-4D30-9143-46B007CA33D0}">
      <dgm:prSet/>
      <dgm:spPr/>
      <dgm:t>
        <a:bodyPr/>
        <a:lstStyle/>
        <a:p>
          <a:endParaRPr lang="es-AR"/>
        </a:p>
      </dgm:t>
    </dgm:pt>
    <dgm:pt modelId="{AE01DCCE-8F9E-47DC-8F25-8ABD5CF93657}" type="sibTrans" cxnId="{B9999485-CAFB-4D30-9143-46B007CA33D0}">
      <dgm:prSet/>
      <dgm:spPr/>
      <dgm:t>
        <a:bodyPr/>
        <a:lstStyle/>
        <a:p>
          <a:endParaRPr lang="es-AR"/>
        </a:p>
      </dgm:t>
    </dgm:pt>
    <dgm:pt modelId="{6C48483E-0BC4-4528-8135-F63BC0714F31}">
      <dgm:prSet phldrT="[Texto]"/>
      <dgm:spPr/>
      <dgm:t>
        <a:bodyPr/>
        <a:lstStyle/>
        <a:p>
          <a:r>
            <a:rPr lang="es-AR" dirty="0" smtClean="0"/>
            <a:t>Servicios</a:t>
          </a:r>
          <a:endParaRPr lang="es-AR" dirty="0"/>
        </a:p>
      </dgm:t>
    </dgm:pt>
    <dgm:pt modelId="{31580FAA-E4E0-4AE2-982C-33BCA1191188}" type="parTrans" cxnId="{0EB17E2C-69FD-4443-9275-3D2BE8A7151A}">
      <dgm:prSet/>
      <dgm:spPr/>
      <dgm:t>
        <a:bodyPr/>
        <a:lstStyle/>
        <a:p>
          <a:endParaRPr lang="es-AR"/>
        </a:p>
      </dgm:t>
    </dgm:pt>
    <dgm:pt modelId="{C8638BD2-A981-4B8B-9B66-30911F929AC0}" type="sibTrans" cxnId="{0EB17E2C-69FD-4443-9275-3D2BE8A7151A}">
      <dgm:prSet/>
      <dgm:spPr/>
      <dgm:t>
        <a:bodyPr/>
        <a:lstStyle/>
        <a:p>
          <a:endParaRPr lang="es-AR"/>
        </a:p>
      </dgm:t>
    </dgm:pt>
    <dgm:pt modelId="{2BA1D1E3-EDD8-4B14-A445-C3456B224210}">
      <dgm:prSet phldrT="[Texto]" custT="1"/>
      <dgm:spPr/>
      <dgm:t>
        <a:bodyPr/>
        <a:lstStyle/>
        <a:p>
          <a:r>
            <a:rPr lang="es-AR" sz="2800" dirty="0" smtClean="0"/>
            <a:t>Sector terciario</a:t>
          </a:r>
          <a:endParaRPr lang="es-AR" sz="2800" dirty="0"/>
        </a:p>
      </dgm:t>
    </dgm:pt>
    <dgm:pt modelId="{1D757F05-30C3-4ADD-85D9-6804286A2968}" type="parTrans" cxnId="{1998DE7E-7026-4DC9-A45C-E212C04297AA}">
      <dgm:prSet/>
      <dgm:spPr/>
      <dgm:t>
        <a:bodyPr/>
        <a:lstStyle/>
        <a:p>
          <a:endParaRPr lang="es-AR"/>
        </a:p>
      </dgm:t>
    </dgm:pt>
    <dgm:pt modelId="{B281364D-2EA9-46A2-A837-1BB1914967ED}" type="sibTrans" cxnId="{1998DE7E-7026-4DC9-A45C-E212C04297AA}">
      <dgm:prSet/>
      <dgm:spPr/>
      <dgm:t>
        <a:bodyPr/>
        <a:lstStyle/>
        <a:p>
          <a:endParaRPr lang="es-AR"/>
        </a:p>
      </dgm:t>
    </dgm:pt>
    <dgm:pt modelId="{CFA17250-C40C-457B-8D53-2C1BA425C5B9}">
      <dgm:prSet/>
      <dgm:spPr/>
      <dgm:t>
        <a:bodyPr/>
        <a:lstStyle/>
        <a:p>
          <a:r>
            <a:rPr lang="es-AR" dirty="0" smtClean="0"/>
            <a:t>Bienes informacionales</a:t>
          </a:r>
          <a:endParaRPr lang="es-AR" dirty="0"/>
        </a:p>
      </dgm:t>
    </dgm:pt>
    <dgm:pt modelId="{AF3D0152-98D6-470A-B271-D2916AAA425F}" type="parTrans" cxnId="{54D1C621-D403-4F2F-B7A0-CF8B87B51E8F}">
      <dgm:prSet/>
      <dgm:spPr/>
      <dgm:t>
        <a:bodyPr/>
        <a:lstStyle/>
        <a:p>
          <a:endParaRPr lang="es-AR"/>
        </a:p>
      </dgm:t>
    </dgm:pt>
    <dgm:pt modelId="{F4842156-057C-45A1-AC18-A4AFF69964A3}" type="sibTrans" cxnId="{54D1C621-D403-4F2F-B7A0-CF8B87B51E8F}">
      <dgm:prSet/>
      <dgm:spPr/>
      <dgm:t>
        <a:bodyPr/>
        <a:lstStyle/>
        <a:p>
          <a:endParaRPr lang="es-AR"/>
        </a:p>
      </dgm:t>
    </dgm:pt>
    <dgm:pt modelId="{23E8B26A-8BC7-415B-95CD-EBFA8AE06EAD}">
      <dgm:prSet custT="1"/>
      <dgm:spPr/>
      <dgm:t>
        <a:bodyPr/>
        <a:lstStyle/>
        <a:p>
          <a:r>
            <a:rPr lang="es-AR" sz="2800" dirty="0" smtClean="0"/>
            <a:t>Sector información</a:t>
          </a:r>
          <a:endParaRPr lang="es-AR" sz="2800" dirty="0"/>
        </a:p>
      </dgm:t>
    </dgm:pt>
    <dgm:pt modelId="{94F0D269-C730-4557-9323-4BF503441CCA}" type="parTrans" cxnId="{B4C052D5-9A7F-41AC-ABB0-EC606B6D5978}">
      <dgm:prSet/>
      <dgm:spPr/>
      <dgm:t>
        <a:bodyPr/>
        <a:lstStyle/>
        <a:p>
          <a:endParaRPr lang="es-AR"/>
        </a:p>
      </dgm:t>
    </dgm:pt>
    <dgm:pt modelId="{38C32BB0-CDD3-4AB9-A4DF-DAD070A0C7DA}" type="sibTrans" cxnId="{B4C052D5-9A7F-41AC-ABB0-EC606B6D5978}">
      <dgm:prSet/>
      <dgm:spPr/>
      <dgm:t>
        <a:bodyPr/>
        <a:lstStyle/>
        <a:p>
          <a:endParaRPr lang="es-AR"/>
        </a:p>
      </dgm:t>
    </dgm:pt>
    <dgm:pt modelId="{D8CC73B4-5AEF-4128-A6B2-3E3A98D3B6C8}" type="pres">
      <dgm:prSet presAssocID="{72C0DA3A-1807-4475-A729-A0496CE8885C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B45ECAD0-7ABD-4A7F-ADE2-B2AFF9DCEF17}" type="pres">
      <dgm:prSet presAssocID="{E69E2A02-A38F-4010-8C0E-590BAB485DD7}" presName="compNode" presStyleCnt="0"/>
      <dgm:spPr/>
      <dgm:t>
        <a:bodyPr/>
        <a:lstStyle/>
        <a:p>
          <a:endParaRPr lang="es-AR"/>
        </a:p>
      </dgm:t>
    </dgm:pt>
    <dgm:pt modelId="{807D5CEC-20F4-4A9B-9342-962F12D5A87E}" type="pres">
      <dgm:prSet presAssocID="{E69E2A02-A38F-4010-8C0E-590BAB485DD7}" presName="childRec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3772146-F219-468B-B33B-6A08BE2CB725}" type="pres">
      <dgm:prSet presAssocID="{E69E2A02-A38F-4010-8C0E-590BAB485DD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0973C98-9C69-4D19-A441-8C9DCF2056B4}" type="pres">
      <dgm:prSet presAssocID="{E69E2A02-A38F-4010-8C0E-590BAB485DD7}" presName="parentRect" presStyleLbl="alignNode1" presStyleIdx="0" presStyleCnt="4"/>
      <dgm:spPr/>
      <dgm:t>
        <a:bodyPr/>
        <a:lstStyle/>
        <a:p>
          <a:endParaRPr lang="es-AR"/>
        </a:p>
      </dgm:t>
    </dgm:pt>
    <dgm:pt modelId="{ECE70B4A-4E55-44F3-88BB-EC9247A65294}" type="pres">
      <dgm:prSet presAssocID="{E69E2A02-A38F-4010-8C0E-590BAB485DD7}" presName="adorn" presStyleLbl="fgAccFollowNod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AR"/>
        </a:p>
      </dgm:t>
    </dgm:pt>
    <dgm:pt modelId="{FD76410B-B3DA-416A-B771-4AB8F67E3BEE}" type="pres">
      <dgm:prSet presAssocID="{39A80EC6-E2E3-4FA5-8C09-9BFABE643432}" presName="sibTrans" presStyleLbl="sibTrans2D1" presStyleIdx="0" presStyleCnt="0"/>
      <dgm:spPr/>
      <dgm:t>
        <a:bodyPr/>
        <a:lstStyle/>
        <a:p>
          <a:endParaRPr lang="es-AR"/>
        </a:p>
      </dgm:t>
    </dgm:pt>
    <dgm:pt modelId="{461DBBB2-44A9-4514-9AC9-9FD85F4FB3A1}" type="pres">
      <dgm:prSet presAssocID="{15D62880-97FC-44B9-9B0A-75CBB659DF97}" presName="compNode" presStyleCnt="0"/>
      <dgm:spPr/>
      <dgm:t>
        <a:bodyPr/>
        <a:lstStyle/>
        <a:p>
          <a:endParaRPr lang="es-AR"/>
        </a:p>
      </dgm:t>
    </dgm:pt>
    <dgm:pt modelId="{7EB954B4-212B-405E-B491-C94F11610DC0}" type="pres">
      <dgm:prSet presAssocID="{15D62880-97FC-44B9-9B0A-75CBB659DF97}" presName="childRec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06E87F4-DB96-4A6D-B4CE-CEA176B8D940}" type="pres">
      <dgm:prSet presAssocID="{15D62880-97FC-44B9-9B0A-75CBB659DF9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70F797A-EF91-4DE8-BAB6-F570D1168FE4}" type="pres">
      <dgm:prSet presAssocID="{15D62880-97FC-44B9-9B0A-75CBB659DF97}" presName="parentRect" presStyleLbl="alignNode1" presStyleIdx="1" presStyleCnt="4"/>
      <dgm:spPr/>
      <dgm:t>
        <a:bodyPr/>
        <a:lstStyle/>
        <a:p>
          <a:endParaRPr lang="es-AR"/>
        </a:p>
      </dgm:t>
    </dgm:pt>
    <dgm:pt modelId="{4A6C1381-CCE7-4E16-A4CB-3610F7681ECE}" type="pres">
      <dgm:prSet presAssocID="{15D62880-97FC-44B9-9B0A-75CBB659DF97}" presName="adorn" presStyleLbl="fgAccFollowNod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AR"/>
        </a:p>
      </dgm:t>
    </dgm:pt>
    <dgm:pt modelId="{889F02B2-A234-4E78-9BF5-2EB14001C819}" type="pres">
      <dgm:prSet presAssocID="{19954E24-E107-4DCD-A974-D11E2197C4A5}" presName="sibTrans" presStyleLbl="sibTrans2D1" presStyleIdx="0" presStyleCnt="0"/>
      <dgm:spPr/>
      <dgm:t>
        <a:bodyPr/>
        <a:lstStyle/>
        <a:p>
          <a:endParaRPr lang="es-AR"/>
        </a:p>
      </dgm:t>
    </dgm:pt>
    <dgm:pt modelId="{7C324C18-D34D-4C15-96ED-0BBAAF638A6C}" type="pres">
      <dgm:prSet presAssocID="{6C48483E-0BC4-4528-8135-F63BC0714F31}" presName="compNode" presStyleCnt="0"/>
      <dgm:spPr/>
      <dgm:t>
        <a:bodyPr/>
        <a:lstStyle/>
        <a:p>
          <a:endParaRPr lang="es-AR"/>
        </a:p>
      </dgm:t>
    </dgm:pt>
    <dgm:pt modelId="{943D3AFE-EBC0-4BA5-A61A-7A30EF3F0F57}" type="pres">
      <dgm:prSet presAssocID="{6C48483E-0BC4-4528-8135-F63BC0714F31}" presName="childRec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B9D2F50-9495-4B4F-B966-62B7C4A74C2A}" type="pres">
      <dgm:prSet presAssocID="{6C48483E-0BC4-4528-8135-F63BC0714F3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41D04A4-9CD8-4D90-8607-4A3C5D5F928B}" type="pres">
      <dgm:prSet presAssocID="{6C48483E-0BC4-4528-8135-F63BC0714F31}" presName="parentRect" presStyleLbl="alignNode1" presStyleIdx="2" presStyleCnt="4"/>
      <dgm:spPr/>
      <dgm:t>
        <a:bodyPr/>
        <a:lstStyle/>
        <a:p>
          <a:endParaRPr lang="es-AR"/>
        </a:p>
      </dgm:t>
    </dgm:pt>
    <dgm:pt modelId="{3269A99C-F799-4D3B-9534-A4C2D1707429}" type="pres">
      <dgm:prSet presAssocID="{6C48483E-0BC4-4528-8135-F63BC0714F31}" presName="adorn" presStyleLbl="fgAccFollowNod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s-AR"/>
        </a:p>
      </dgm:t>
    </dgm:pt>
    <dgm:pt modelId="{97E4AA53-EE11-4687-9F13-AACE4EB8962E}" type="pres">
      <dgm:prSet presAssocID="{C8638BD2-A981-4B8B-9B66-30911F929AC0}" presName="sibTrans" presStyleLbl="sibTrans2D1" presStyleIdx="0" presStyleCnt="0"/>
      <dgm:spPr/>
      <dgm:t>
        <a:bodyPr/>
        <a:lstStyle/>
        <a:p>
          <a:endParaRPr lang="es-AR"/>
        </a:p>
      </dgm:t>
    </dgm:pt>
    <dgm:pt modelId="{CDB59932-6A73-420D-A8BF-7D6708C386C3}" type="pres">
      <dgm:prSet presAssocID="{CFA17250-C40C-457B-8D53-2C1BA425C5B9}" presName="compNode" presStyleCnt="0"/>
      <dgm:spPr/>
      <dgm:t>
        <a:bodyPr/>
        <a:lstStyle/>
        <a:p>
          <a:endParaRPr lang="es-AR"/>
        </a:p>
      </dgm:t>
    </dgm:pt>
    <dgm:pt modelId="{5CA0915D-296C-4404-B862-F0412C0CA829}" type="pres">
      <dgm:prSet presAssocID="{CFA17250-C40C-457B-8D53-2C1BA425C5B9}" presName="childRec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D155458-BDC4-4656-B837-AD4ED77E29C8}" type="pres">
      <dgm:prSet presAssocID="{CFA17250-C40C-457B-8D53-2C1BA425C5B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B839118-2EFC-4D5F-9157-C02DCE18C543}" type="pres">
      <dgm:prSet presAssocID="{CFA17250-C40C-457B-8D53-2C1BA425C5B9}" presName="parentRect" presStyleLbl="alignNode1" presStyleIdx="3" presStyleCnt="4"/>
      <dgm:spPr/>
      <dgm:t>
        <a:bodyPr/>
        <a:lstStyle/>
        <a:p>
          <a:endParaRPr lang="es-AR"/>
        </a:p>
      </dgm:t>
    </dgm:pt>
    <dgm:pt modelId="{3FE208CA-9ED8-421F-B67C-61E740313C11}" type="pres">
      <dgm:prSet presAssocID="{CFA17250-C40C-457B-8D53-2C1BA425C5B9}" presName="adorn" presStyleLbl="fgAccFollowNod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s-AR"/>
        </a:p>
      </dgm:t>
    </dgm:pt>
  </dgm:ptLst>
  <dgm:cxnLst>
    <dgm:cxn modelId="{A23EF0F8-193A-4060-9014-9525E2E067F2}" type="presOf" srcId="{15D62880-97FC-44B9-9B0A-75CBB659DF97}" destId="{606E87F4-DB96-4A6D-B4CE-CEA176B8D940}" srcOrd="0" destOrd="0" presId="urn:microsoft.com/office/officeart/2005/8/layout/bList2"/>
    <dgm:cxn modelId="{9416473A-292E-41AA-AB59-803BD5EBC0FF}" type="presOf" srcId="{E2C03E75-138B-4438-87DE-A25D762ECB8D}" destId="{7EB954B4-212B-405E-B491-C94F11610DC0}" srcOrd="0" destOrd="0" presId="urn:microsoft.com/office/officeart/2005/8/layout/bList2"/>
    <dgm:cxn modelId="{DF014222-024C-48DA-9347-5AB6071BC3A1}" type="presOf" srcId="{19954E24-E107-4DCD-A974-D11E2197C4A5}" destId="{889F02B2-A234-4E78-9BF5-2EB14001C819}" srcOrd="0" destOrd="0" presId="urn:microsoft.com/office/officeart/2005/8/layout/bList2"/>
    <dgm:cxn modelId="{B9DD6869-7A7F-4C24-8B16-04C10712FB9E}" type="presOf" srcId="{6C48483E-0BC4-4528-8135-F63BC0714F31}" destId="{A41D04A4-9CD8-4D90-8607-4A3C5D5F928B}" srcOrd="1" destOrd="0" presId="urn:microsoft.com/office/officeart/2005/8/layout/bList2"/>
    <dgm:cxn modelId="{38BFFB38-C8E8-43AA-97C8-1AAF337C55C4}" type="presOf" srcId="{CFA17250-C40C-457B-8D53-2C1BA425C5B9}" destId="{3D155458-BDC4-4656-B837-AD4ED77E29C8}" srcOrd="0" destOrd="0" presId="urn:microsoft.com/office/officeart/2005/8/layout/bList2"/>
    <dgm:cxn modelId="{9953C6D8-1278-4314-856B-A57BB9E8C6C3}" type="presOf" srcId="{C8638BD2-A981-4B8B-9B66-30911F929AC0}" destId="{97E4AA53-EE11-4687-9F13-AACE4EB8962E}" srcOrd="0" destOrd="0" presId="urn:microsoft.com/office/officeart/2005/8/layout/bList2"/>
    <dgm:cxn modelId="{D4AAEE50-201F-4718-81B7-0665574FF30B}" type="presOf" srcId="{E69E2A02-A38F-4010-8C0E-590BAB485DD7}" destId="{00973C98-9C69-4D19-A441-8C9DCF2056B4}" srcOrd="1" destOrd="0" presId="urn:microsoft.com/office/officeart/2005/8/layout/bList2"/>
    <dgm:cxn modelId="{7B3961B6-E70E-4487-B2ED-ABEAC0A5AB5F}" srcId="{72C0DA3A-1807-4475-A729-A0496CE8885C}" destId="{15D62880-97FC-44B9-9B0A-75CBB659DF97}" srcOrd="1" destOrd="0" parTransId="{E4BB3686-A80E-4368-9AA0-B095BF9B51DE}" sibTransId="{19954E24-E107-4DCD-A974-D11E2197C4A5}"/>
    <dgm:cxn modelId="{C89A05EC-F8A8-4BE9-BDC4-C1CCFD35F409}" type="presOf" srcId="{6C48483E-0BC4-4528-8135-F63BC0714F31}" destId="{4B9D2F50-9495-4B4F-B966-62B7C4A74C2A}" srcOrd="0" destOrd="0" presId="urn:microsoft.com/office/officeart/2005/8/layout/bList2"/>
    <dgm:cxn modelId="{FF15852A-2E2A-474A-AC62-7A6B1ACB4DE7}" type="presOf" srcId="{15D62880-97FC-44B9-9B0A-75CBB659DF97}" destId="{B70F797A-EF91-4DE8-BAB6-F570D1168FE4}" srcOrd="1" destOrd="0" presId="urn:microsoft.com/office/officeart/2005/8/layout/bList2"/>
    <dgm:cxn modelId="{792BAD58-308D-43B0-9C43-5040D7299E49}" type="presOf" srcId="{2BA1D1E3-EDD8-4B14-A445-C3456B224210}" destId="{943D3AFE-EBC0-4BA5-A61A-7A30EF3F0F57}" srcOrd="0" destOrd="0" presId="urn:microsoft.com/office/officeart/2005/8/layout/bList2"/>
    <dgm:cxn modelId="{54D1C621-D403-4F2F-B7A0-CF8B87B51E8F}" srcId="{72C0DA3A-1807-4475-A729-A0496CE8885C}" destId="{CFA17250-C40C-457B-8D53-2C1BA425C5B9}" srcOrd="3" destOrd="0" parTransId="{AF3D0152-98D6-470A-B271-D2916AAA425F}" sibTransId="{F4842156-057C-45A1-AC18-A4AFF69964A3}"/>
    <dgm:cxn modelId="{B9999485-CAFB-4D30-9143-46B007CA33D0}" srcId="{15D62880-97FC-44B9-9B0A-75CBB659DF97}" destId="{E2C03E75-138B-4438-87DE-A25D762ECB8D}" srcOrd="0" destOrd="0" parTransId="{936FEF47-838B-42F9-B68E-6A2170EC1D19}" sibTransId="{AE01DCCE-8F9E-47DC-8F25-8ABD5CF93657}"/>
    <dgm:cxn modelId="{169403B7-88AB-4D3B-AB83-550AF125E8FF}" type="presOf" srcId="{23E8B26A-8BC7-415B-95CD-EBFA8AE06EAD}" destId="{5CA0915D-296C-4404-B862-F0412C0CA829}" srcOrd="0" destOrd="0" presId="urn:microsoft.com/office/officeart/2005/8/layout/bList2"/>
    <dgm:cxn modelId="{0891AD0B-91F8-4D38-943D-39BB5B441A83}" srcId="{72C0DA3A-1807-4475-A729-A0496CE8885C}" destId="{E69E2A02-A38F-4010-8C0E-590BAB485DD7}" srcOrd="0" destOrd="0" parTransId="{F97FE5B8-2C7F-41EC-B5B9-03989278F1A5}" sibTransId="{39A80EC6-E2E3-4FA5-8C09-9BFABE643432}"/>
    <dgm:cxn modelId="{C0DA428E-2355-4FE2-B6E9-3D6F8245C29D}" type="presOf" srcId="{CFA17250-C40C-457B-8D53-2C1BA425C5B9}" destId="{7B839118-2EFC-4D5F-9157-C02DCE18C543}" srcOrd="1" destOrd="0" presId="urn:microsoft.com/office/officeart/2005/8/layout/bList2"/>
    <dgm:cxn modelId="{3CD69DEC-7B6A-4C24-8F7C-D8C785EF9663}" type="presOf" srcId="{E69E2A02-A38F-4010-8C0E-590BAB485DD7}" destId="{A3772146-F219-468B-B33B-6A08BE2CB725}" srcOrd="0" destOrd="0" presId="urn:microsoft.com/office/officeart/2005/8/layout/bList2"/>
    <dgm:cxn modelId="{3548B443-FB19-40C9-8448-23DEA2752C86}" srcId="{E69E2A02-A38F-4010-8C0E-590BAB485DD7}" destId="{DE32A9FC-A6BD-41F3-9FC1-01E8FD1A1726}" srcOrd="0" destOrd="0" parTransId="{2D48E98D-69AF-45B6-A104-817E5D64E577}" sibTransId="{DAF84AAB-77E1-49C8-87D1-F92FCC32A0B5}"/>
    <dgm:cxn modelId="{1998DE7E-7026-4DC9-A45C-E212C04297AA}" srcId="{6C48483E-0BC4-4528-8135-F63BC0714F31}" destId="{2BA1D1E3-EDD8-4B14-A445-C3456B224210}" srcOrd="0" destOrd="0" parTransId="{1D757F05-30C3-4ADD-85D9-6804286A2968}" sibTransId="{B281364D-2EA9-46A2-A837-1BB1914967ED}"/>
    <dgm:cxn modelId="{A67700CE-CDD4-4153-B522-C3DBBEA36BBD}" type="presOf" srcId="{72C0DA3A-1807-4475-A729-A0496CE8885C}" destId="{D8CC73B4-5AEF-4128-A6B2-3E3A98D3B6C8}" srcOrd="0" destOrd="0" presId="urn:microsoft.com/office/officeart/2005/8/layout/bList2"/>
    <dgm:cxn modelId="{0EB17E2C-69FD-4443-9275-3D2BE8A7151A}" srcId="{72C0DA3A-1807-4475-A729-A0496CE8885C}" destId="{6C48483E-0BC4-4528-8135-F63BC0714F31}" srcOrd="2" destOrd="0" parTransId="{31580FAA-E4E0-4AE2-982C-33BCA1191188}" sibTransId="{C8638BD2-A981-4B8B-9B66-30911F929AC0}"/>
    <dgm:cxn modelId="{03BEE127-2461-4E3C-A292-47A8570A7C83}" type="presOf" srcId="{39A80EC6-E2E3-4FA5-8C09-9BFABE643432}" destId="{FD76410B-B3DA-416A-B771-4AB8F67E3BEE}" srcOrd="0" destOrd="0" presId="urn:microsoft.com/office/officeart/2005/8/layout/bList2"/>
    <dgm:cxn modelId="{B4C052D5-9A7F-41AC-ABB0-EC606B6D5978}" srcId="{CFA17250-C40C-457B-8D53-2C1BA425C5B9}" destId="{23E8B26A-8BC7-415B-95CD-EBFA8AE06EAD}" srcOrd="0" destOrd="0" parTransId="{94F0D269-C730-4557-9323-4BF503441CCA}" sibTransId="{38C32BB0-CDD3-4AB9-A4DF-DAD070A0C7DA}"/>
    <dgm:cxn modelId="{1E671F8A-041B-4C04-8C01-AD6C4030A293}" type="presOf" srcId="{DE32A9FC-A6BD-41F3-9FC1-01E8FD1A1726}" destId="{807D5CEC-20F4-4A9B-9342-962F12D5A87E}" srcOrd="0" destOrd="0" presId="urn:microsoft.com/office/officeart/2005/8/layout/bList2"/>
    <dgm:cxn modelId="{E0CABDCA-623C-4096-BFC1-89EE88355A36}" type="presParOf" srcId="{D8CC73B4-5AEF-4128-A6B2-3E3A98D3B6C8}" destId="{B45ECAD0-7ABD-4A7F-ADE2-B2AFF9DCEF17}" srcOrd="0" destOrd="0" presId="urn:microsoft.com/office/officeart/2005/8/layout/bList2"/>
    <dgm:cxn modelId="{86CB3F33-FD07-42E1-90D3-FFFC73828FEA}" type="presParOf" srcId="{B45ECAD0-7ABD-4A7F-ADE2-B2AFF9DCEF17}" destId="{807D5CEC-20F4-4A9B-9342-962F12D5A87E}" srcOrd="0" destOrd="0" presId="urn:microsoft.com/office/officeart/2005/8/layout/bList2"/>
    <dgm:cxn modelId="{24703526-7A3B-4387-B523-CB9A7C9896A6}" type="presParOf" srcId="{B45ECAD0-7ABD-4A7F-ADE2-B2AFF9DCEF17}" destId="{A3772146-F219-468B-B33B-6A08BE2CB725}" srcOrd="1" destOrd="0" presId="urn:microsoft.com/office/officeart/2005/8/layout/bList2"/>
    <dgm:cxn modelId="{ADBCBA63-F201-4F39-84DA-3F161A047C52}" type="presParOf" srcId="{B45ECAD0-7ABD-4A7F-ADE2-B2AFF9DCEF17}" destId="{00973C98-9C69-4D19-A441-8C9DCF2056B4}" srcOrd="2" destOrd="0" presId="urn:microsoft.com/office/officeart/2005/8/layout/bList2"/>
    <dgm:cxn modelId="{E4A2D541-ABFD-4A26-83DF-40EA0F270120}" type="presParOf" srcId="{B45ECAD0-7ABD-4A7F-ADE2-B2AFF9DCEF17}" destId="{ECE70B4A-4E55-44F3-88BB-EC9247A65294}" srcOrd="3" destOrd="0" presId="urn:microsoft.com/office/officeart/2005/8/layout/bList2"/>
    <dgm:cxn modelId="{B9448DF4-2F61-40E3-ABE7-C43B7BF6BDA0}" type="presParOf" srcId="{D8CC73B4-5AEF-4128-A6B2-3E3A98D3B6C8}" destId="{FD76410B-B3DA-416A-B771-4AB8F67E3BEE}" srcOrd="1" destOrd="0" presId="urn:microsoft.com/office/officeart/2005/8/layout/bList2"/>
    <dgm:cxn modelId="{E68E3405-A4E8-48D3-9C83-A61DF3B90DEC}" type="presParOf" srcId="{D8CC73B4-5AEF-4128-A6B2-3E3A98D3B6C8}" destId="{461DBBB2-44A9-4514-9AC9-9FD85F4FB3A1}" srcOrd="2" destOrd="0" presId="urn:microsoft.com/office/officeart/2005/8/layout/bList2"/>
    <dgm:cxn modelId="{48BEBECD-6F72-4DF0-8D47-A75219112950}" type="presParOf" srcId="{461DBBB2-44A9-4514-9AC9-9FD85F4FB3A1}" destId="{7EB954B4-212B-405E-B491-C94F11610DC0}" srcOrd="0" destOrd="0" presId="urn:microsoft.com/office/officeart/2005/8/layout/bList2"/>
    <dgm:cxn modelId="{A6D0AC32-6D6C-45D1-8145-984D795A3025}" type="presParOf" srcId="{461DBBB2-44A9-4514-9AC9-9FD85F4FB3A1}" destId="{606E87F4-DB96-4A6D-B4CE-CEA176B8D940}" srcOrd="1" destOrd="0" presId="urn:microsoft.com/office/officeart/2005/8/layout/bList2"/>
    <dgm:cxn modelId="{03A1ED10-653E-4F9E-A737-082BC733F9EE}" type="presParOf" srcId="{461DBBB2-44A9-4514-9AC9-9FD85F4FB3A1}" destId="{B70F797A-EF91-4DE8-BAB6-F570D1168FE4}" srcOrd="2" destOrd="0" presId="urn:microsoft.com/office/officeart/2005/8/layout/bList2"/>
    <dgm:cxn modelId="{0DAEB6D8-DBE4-44FD-B8ED-05AA3B19C46B}" type="presParOf" srcId="{461DBBB2-44A9-4514-9AC9-9FD85F4FB3A1}" destId="{4A6C1381-CCE7-4E16-A4CB-3610F7681ECE}" srcOrd="3" destOrd="0" presId="urn:microsoft.com/office/officeart/2005/8/layout/bList2"/>
    <dgm:cxn modelId="{128CF121-094F-4D0B-9D7B-B15F46004BC2}" type="presParOf" srcId="{D8CC73B4-5AEF-4128-A6B2-3E3A98D3B6C8}" destId="{889F02B2-A234-4E78-9BF5-2EB14001C819}" srcOrd="3" destOrd="0" presId="urn:microsoft.com/office/officeart/2005/8/layout/bList2"/>
    <dgm:cxn modelId="{A9875A7C-8CDF-40C5-A69E-255A72478D94}" type="presParOf" srcId="{D8CC73B4-5AEF-4128-A6B2-3E3A98D3B6C8}" destId="{7C324C18-D34D-4C15-96ED-0BBAAF638A6C}" srcOrd="4" destOrd="0" presId="urn:microsoft.com/office/officeart/2005/8/layout/bList2"/>
    <dgm:cxn modelId="{99F74A94-AC08-4BA4-970E-90C6819A4121}" type="presParOf" srcId="{7C324C18-D34D-4C15-96ED-0BBAAF638A6C}" destId="{943D3AFE-EBC0-4BA5-A61A-7A30EF3F0F57}" srcOrd="0" destOrd="0" presId="urn:microsoft.com/office/officeart/2005/8/layout/bList2"/>
    <dgm:cxn modelId="{29D19B37-378F-4A5A-8FDD-F6FDF729860E}" type="presParOf" srcId="{7C324C18-D34D-4C15-96ED-0BBAAF638A6C}" destId="{4B9D2F50-9495-4B4F-B966-62B7C4A74C2A}" srcOrd="1" destOrd="0" presId="urn:microsoft.com/office/officeart/2005/8/layout/bList2"/>
    <dgm:cxn modelId="{4E6123D7-CB56-4EEC-9E38-3D088F878089}" type="presParOf" srcId="{7C324C18-D34D-4C15-96ED-0BBAAF638A6C}" destId="{A41D04A4-9CD8-4D90-8607-4A3C5D5F928B}" srcOrd="2" destOrd="0" presId="urn:microsoft.com/office/officeart/2005/8/layout/bList2"/>
    <dgm:cxn modelId="{602AB739-1F8A-47A8-A16B-9C7DB0D2FC7C}" type="presParOf" srcId="{7C324C18-D34D-4C15-96ED-0BBAAF638A6C}" destId="{3269A99C-F799-4D3B-9534-A4C2D1707429}" srcOrd="3" destOrd="0" presId="urn:microsoft.com/office/officeart/2005/8/layout/bList2"/>
    <dgm:cxn modelId="{5CA8BA0E-F295-4D7F-8BC5-309B9A1043D8}" type="presParOf" srcId="{D8CC73B4-5AEF-4128-A6B2-3E3A98D3B6C8}" destId="{97E4AA53-EE11-4687-9F13-AACE4EB8962E}" srcOrd="5" destOrd="0" presId="urn:microsoft.com/office/officeart/2005/8/layout/bList2"/>
    <dgm:cxn modelId="{F0697FCD-A339-49DF-8F7A-E2445DE479B3}" type="presParOf" srcId="{D8CC73B4-5AEF-4128-A6B2-3E3A98D3B6C8}" destId="{CDB59932-6A73-420D-A8BF-7D6708C386C3}" srcOrd="6" destOrd="0" presId="urn:microsoft.com/office/officeart/2005/8/layout/bList2"/>
    <dgm:cxn modelId="{5F51EF4D-A372-4E89-91E5-74AC71E763DA}" type="presParOf" srcId="{CDB59932-6A73-420D-A8BF-7D6708C386C3}" destId="{5CA0915D-296C-4404-B862-F0412C0CA829}" srcOrd="0" destOrd="0" presId="urn:microsoft.com/office/officeart/2005/8/layout/bList2"/>
    <dgm:cxn modelId="{4F1F275F-2EE2-4DC0-B03D-40C7093C9270}" type="presParOf" srcId="{CDB59932-6A73-420D-A8BF-7D6708C386C3}" destId="{3D155458-BDC4-4656-B837-AD4ED77E29C8}" srcOrd="1" destOrd="0" presId="urn:microsoft.com/office/officeart/2005/8/layout/bList2"/>
    <dgm:cxn modelId="{6008B288-E6A4-4442-B13D-17EC0C9CB2AD}" type="presParOf" srcId="{CDB59932-6A73-420D-A8BF-7D6708C386C3}" destId="{7B839118-2EFC-4D5F-9157-C02DCE18C543}" srcOrd="2" destOrd="0" presId="urn:microsoft.com/office/officeart/2005/8/layout/bList2"/>
    <dgm:cxn modelId="{82E4C1B3-B4E5-4AC0-8781-A13503CA08D4}" type="presParOf" srcId="{CDB59932-6A73-420D-A8BF-7D6708C386C3}" destId="{3FE208CA-9ED8-421F-B67C-61E740313C11}" srcOrd="3" destOrd="0" presId="urn:microsoft.com/office/officeart/2005/8/layout/b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0A6976A-12C3-40A7-9B5C-633983202E56}" type="doc">
      <dgm:prSet loTypeId="urn:microsoft.com/office/officeart/2005/8/layout/process3" loCatId="process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s-AR"/>
        </a:p>
      </dgm:t>
    </dgm:pt>
    <dgm:pt modelId="{422A82AD-5E8C-42BB-A9D2-A49F9BE16C3E}">
      <dgm:prSet phldrT="[Texto]"/>
      <dgm:spPr/>
      <dgm:t>
        <a:bodyPr/>
        <a:lstStyle/>
        <a:p>
          <a:r>
            <a:rPr lang="es-AR" dirty="0" smtClean="0"/>
            <a:t>TAREA PRODUCTIVA</a:t>
          </a:r>
          <a:endParaRPr lang="es-AR" dirty="0"/>
        </a:p>
      </dgm:t>
    </dgm:pt>
    <dgm:pt modelId="{55A65149-2851-425E-A9FC-AE203F2A4327}" type="parTrans" cxnId="{6F4883CB-6043-4B32-8488-32BD00104F8E}">
      <dgm:prSet/>
      <dgm:spPr/>
      <dgm:t>
        <a:bodyPr/>
        <a:lstStyle/>
        <a:p>
          <a:endParaRPr lang="es-AR"/>
        </a:p>
      </dgm:t>
    </dgm:pt>
    <dgm:pt modelId="{941105AA-B3E1-42CA-A086-5EE2628C6B54}" type="sibTrans" cxnId="{6F4883CB-6043-4B32-8488-32BD00104F8E}">
      <dgm:prSet/>
      <dgm:spPr/>
      <dgm:t>
        <a:bodyPr/>
        <a:lstStyle/>
        <a:p>
          <a:endParaRPr lang="es-AR"/>
        </a:p>
      </dgm:t>
    </dgm:pt>
    <dgm:pt modelId="{FD182C79-3750-4A7E-83DB-E56F42E45C52}">
      <dgm:prSet phldrT="[Texto]" custT="1"/>
      <dgm:spPr/>
      <dgm:t>
        <a:bodyPr/>
        <a:lstStyle/>
        <a:p>
          <a:r>
            <a:rPr lang="es-AR" sz="1100" b="1" dirty="0" smtClean="0"/>
            <a:t>TRABAJO</a:t>
          </a:r>
          <a:r>
            <a:rPr lang="es-AR" sz="1100" dirty="0" smtClean="0"/>
            <a:t> </a:t>
          </a:r>
          <a:r>
            <a:rPr lang="es-AR" sz="1100" b="1" dirty="0" smtClean="0"/>
            <a:t>INFORACIONAL</a:t>
          </a:r>
          <a:endParaRPr lang="es-AR" sz="1100" b="1" dirty="0"/>
        </a:p>
      </dgm:t>
    </dgm:pt>
    <dgm:pt modelId="{A7C27D65-8394-423F-92C2-5FFF2B9E021A}" type="parTrans" cxnId="{0C5DDBC1-DE34-446A-9A75-8CDD6AAA46B9}">
      <dgm:prSet/>
      <dgm:spPr/>
      <dgm:t>
        <a:bodyPr/>
        <a:lstStyle/>
        <a:p>
          <a:endParaRPr lang="es-AR"/>
        </a:p>
      </dgm:t>
    </dgm:pt>
    <dgm:pt modelId="{6B8D41B6-4C9C-4C95-8E62-4476C496F6BB}" type="sibTrans" cxnId="{0C5DDBC1-DE34-446A-9A75-8CDD6AAA46B9}">
      <dgm:prSet/>
      <dgm:spPr/>
      <dgm:t>
        <a:bodyPr/>
        <a:lstStyle/>
        <a:p>
          <a:endParaRPr lang="es-AR"/>
        </a:p>
      </dgm:t>
    </dgm:pt>
    <dgm:pt modelId="{6BE7C0E9-053D-4C3C-BA79-85FA17F9900D}">
      <dgm:prSet phldrT="[Texto]"/>
      <dgm:spPr/>
      <dgm:t>
        <a:bodyPr/>
        <a:lstStyle/>
        <a:p>
          <a:r>
            <a:rPr lang="es-AR" dirty="0" smtClean="0"/>
            <a:t>MEDIOS DE PRODUCCIÓN</a:t>
          </a:r>
          <a:endParaRPr lang="es-AR" dirty="0"/>
        </a:p>
      </dgm:t>
    </dgm:pt>
    <dgm:pt modelId="{F97409C6-F44A-4CE0-849B-4EBF1EA7A273}" type="parTrans" cxnId="{BD9DF9FE-AC67-4363-B2C4-5D4ABE151D84}">
      <dgm:prSet/>
      <dgm:spPr/>
      <dgm:t>
        <a:bodyPr/>
        <a:lstStyle/>
        <a:p>
          <a:endParaRPr lang="es-AR"/>
        </a:p>
      </dgm:t>
    </dgm:pt>
    <dgm:pt modelId="{45398CFD-6666-4FF9-8F05-D037548D9D71}" type="sibTrans" cxnId="{BD9DF9FE-AC67-4363-B2C4-5D4ABE151D84}">
      <dgm:prSet/>
      <dgm:spPr/>
      <dgm:t>
        <a:bodyPr/>
        <a:lstStyle/>
        <a:p>
          <a:endParaRPr lang="es-AR"/>
        </a:p>
      </dgm:t>
    </dgm:pt>
    <dgm:pt modelId="{C12F3281-D125-4B63-A5E5-4334A8EE6B95}">
      <dgm:prSet phldrT="[Texto]" custT="1"/>
      <dgm:spPr/>
      <dgm:t>
        <a:bodyPr/>
        <a:lstStyle/>
        <a:p>
          <a:r>
            <a:rPr lang="es-AR" sz="1050" b="1" dirty="0" smtClean="0"/>
            <a:t>BIENES INFORMACIONALES (2)</a:t>
          </a:r>
          <a:endParaRPr lang="es-AR" sz="1050" b="1" dirty="0"/>
        </a:p>
      </dgm:t>
    </dgm:pt>
    <dgm:pt modelId="{B07F4128-C638-40AD-BD82-B0909E9A3EB9}" type="parTrans" cxnId="{F846404F-644A-4CA4-9AEE-2DAB5BA92715}">
      <dgm:prSet/>
      <dgm:spPr/>
      <dgm:t>
        <a:bodyPr/>
        <a:lstStyle/>
        <a:p>
          <a:endParaRPr lang="es-AR"/>
        </a:p>
      </dgm:t>
    </dgm:pt>
    <dgm:pt modelId="{9750BFFF-62F1-4A33-8F3B-5B252E785794}" type="sibTrans" cxnId="{F846404F-644A-4CA4-9AEE-2DAB5BA92715}">
      <dgm:prSet/>
      <dgm:spPr/>
      <dgm:t>
        <a:bodyPr/>
        <a:lstStyle/>
        <a:p>
          <a:endParaRPr lang="es-AR"/>
        </a:p>
      </dgm:t>
    </dgm:pt>
    <dgm:pt modelId="{CFB2713C-44A3-4E51-87E1-1EDDE0A303CA}">
      <dgm:prSet phldrT="[Texto]"/>
      <dgm:spPr/>
      <dgm:t>
        <a:bodyPr/>
        <a:lstStyle/>
        <a:p>
          <a:r>
            <a:rPr lang="es-AR" dirty="0" smtClean="0"/>
            <a:t>OUTPUT</a:t>
          </a:r>
          <a:endParaRPr lang="es-AR" dirty="0"/>
        </a:p>
      </dgm:t>
    </dgm:pt>
    <dgm:pt modelId="{190B7D07-0A8E-4586-888A-40637E762021}" type="parTrans" cxnId="{16D3ED7F-88CC-4BF2-9465-577F2C2127E8}">
      <dgm:prSet/>
      <dgm:spPr/>
      <dgm:t>
        <a:bodyPr/>
        <a:lstStyle/>
        <a:p>
          <a:endParaRPr lang="es-AR"/>
        </a:p>
      </dgm:t>
    </dgm:pt>
    <dgm:pt modelId="{85E73D77-80B0-4A51-828A-25CF41E983EE}" type="sibTrans" cxnId="{16D3ED7F-88CC-4BF2-9465-577F2C2127E8}">
      <dgm:prSet/>
      <dgm:spPr/>
      <dgm:t>
        <a:bodyPr/>
        <a:lstStyle/>
        <a:p>
          <a:endParaRPr lang="es-AR"/>
        </a:p>
      </dgm:t>
    </dgm:pt>
    <dgm:pt modelId="{019A8ED0-F781-4B6A-B384-2F1A1A2FC185}">
      <dgm:prSet phldrT="[Texto]" custT="1"/>
      <dgm:spPr/>
      <dgm:t>
        <a:bodyPr/>
        <a:lstStyle/>
        <a:p>
          <a:r>
            <a:rPr lang="es-AR" sz="1100" b="1" dirty="0" smtClean="0"/>
            <a:t>BIENES INFORMACIONALES (1)</a:t>
          </a:r>
          <a:endParaRPr lang="es-AR" sz="1100" b="1" dirty="0"/>
        </a:p>
      </dgm:t>
    </dgm:pt>
    <dgm:pt modelId="{80CDEB48-7C9A-4E83-A30C-E624883DB221}" type="parTrans" cxnId="{7F2E3718-BC9F-489E-845D-1C705F6500F4}">
      <dgm:prSet/>
      <dgm:spPr/>
      <dgm:t>
        <a:bodyPr/>
        <a:lstStyle/>
        <a:p>
          <a:endParaRPr lang="es-AR"/>
        </a:p>
      </dgm:t>
    </dgm:pt>
    <dgm:pt modelId="{FABC64CB-B0A9-4550-890A-648E098B827C}" type="sibTrans" cxnId="{7F2E3718-BC9F-489E-845D-1C705F6500F4}">
      <dgm:prSet/>
      <dgm:spPr/>
      <dgm:t>
        <a:bodyPr/>
        <a:lstStyle/>
        <a:p>
          <a:endParaRPr lang="es-AR"/>
        </a:p>
      </dgm:t>
    </dgm:pt>
    <dgm:pt modelId="{460BE68E-576B-4E2D-A567-40A85E33ABB7}">
      <dgm:prSet phldrT="[Texto]"/>
      <dgm:spPr/>
      <dgm:t>
        <a:bodyPr/>
        <a:lstStyle/>
        <a:p>
          <a:endParaRPr lang="es-AR" sz="800" dirty="0"/>
        </a:p>
      </dgm:t>
    </dgm:pt>
    <dgm:pt modelId="{7794D035-C4C6-417C-A55B-CA1D86C13AD4}" type="parTrans" cxnId="{27A0883C-FFD9-4D3D-9F94-09A32A091D88}">
      <dgm:prSet/>
      <dgm:spPr/>
      <dgm:t>
        <a:bodyPr/>
        <a:lstStyle/>
        <a:p>
          <a:endParaRPr lang="es-AR"/>
        </a:p>
      </dgm:t>
    </dgm:pt>
    <dgm:pt modelId="{E9CE6208-458A-4775-B300-A599CA7330F0}" type="sibTrans" cxnId="{27A0883C-FFD9-4D3D-9F94-09A32A091D88}">
      <dgm:prSet/>
      <dgm:spPr/>
      <dgm:t>
        <a:bodyPr/>
        <a:lstStyle/>
        <a:p>
          <a:endParaRPr lang="es-AR"/>
        </a:p>
      </dgm:t>
    </dgm:pt>
    <dgm:pt modelId="{9F4EDAD9-2863-4298-8DF1-876B06220A11}" type="pres">
      <dgm:prSet presAssocID="{90A6976A-12C3-40A7-9B5C-633983202E5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6D06155D-BCE9-4A4A-9FB1-2A376664E331}" type="pres">
      <dgm:prSet presAssocID="{422A82AD-5E8C-42BB-A9D2-A49F9BE16C3E}" presName="composite" presStyleCnt="0"/>
      <dgm:spPr/>
    </dgm:pt>
    <dgm:pt modelId="{24A26119-3574-40EE-8BE2-1E7D11215F48}" type="pres">
      <dgm:prSet presAssocID="{422A82AD-5E8C-42BB-A9D2-A49F9BE16C3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086AE7C-6AED-4E27-AB07-A61AD8437E44}" type="pres">
      <dgm:prSet presAssocID="{422A82AD-5E8C-42BB-A9D2-A49F9BE16C3E}" presName="parSh" presStyleLbl="node1" presStyleIdx="0" presStyleCnt="3"/>
      <dgm:spPr/>
      <dgm:t>
        <a:bodyPr/>
        <a:lstStyle/>
        <a:p>
          <a:endParaRPr lang="es-AR"/>
        </a:p>
      </dgm:t>
    </dgm:pt>
    <dgm:pt modelId="{58FE8735-C84D-43AE-A92F-9F92FCE12E43}" type="pres">
      <dgm:prSet presAssocID="{422A82AD-5E8C-42BB-A9D2-A49F9BE16C3E}" presName="desTx" presStyleLbl="fgAcc1" presStyleIdx="0" presStyleCnt="3" custScaleX="12949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432D463-7AF6-4C3C-BAC7-8BFA0B1955F6}" type="pres">
      <dgm:prSet presAssocID="{941105AA-B3E1-42CA-A086-5EE2628C6B54}" presName="sibTrans" presStyleLbl="sibTrans2D1" presStyleIdx="0" presStyleCnt="2"/>
      <dgm:spPr/>
      <dgm:t>
        <a:bodyPr/>
        <a:lstStyle/>
        <a:p>
          <a:endParaRPr lang="es-AR"/>
        </a:p>
      </dgm:t>
    </dgm:pt>
    <dgm:pt modelId="{02924251-040B-475C-9010-4AF425108C79}" type="pres">
      <dgm:prSet presAssocID="{941105AA-B3E1-42CA-A086-5EE2628C6B54}" presName="connTx" presStyleLbl="sibTrans2D1" presStyleIdx="0" presStyleCnt="2"/>
      <dgm:spPr/>
      <dgm:t>
        <a:bodyPr/>
        <a:lstStyle/>
        <a:p>
          <a:endParaRPr lang="es-AR"/>
        </a:p>
      </dgm:t>
    </dgm:pt>
    <dgm:pt modelId="{562D04F8-26C0-44FC-B835-B8E8F65A607B}" type="pres">
      <dgm:prSet presAssocID="{6BE7C0E9-053D-4C3C-BA79-85FA17F9900D}" presName="composite" presStyleCnt="0"/>
      <dgm:spPr/>
    </dgm:pt>
    <dgm:pt modelId="{F71F839B-870D-49AC-B6F6-3843B04BB183}" type="pres">
      <dgm:prSet presAssocID="{6BE7C0E9-053D-4C3C-BA79-85FA17F9900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145C324-04BD-408D-8F9B-719A8FDA925C}" type="pres">
      <dgm:prSet presAssocID="{6BE7C0E9-053D-4C3C-BA79-85FA17F9900D}" presName="parSh" presStyleLbl="node1" presStyleIdx="1" presStyleCnt="3"/>
      <dgm:spPr/>
      <dgm:t>
        <a:bodyPr/>
        <a:lstStyle/>
        <a:p>
          <a:endParaRPr lang="es-AR"/>
        </a:p>
      </dgm:t>
    </dgm:pt>
    <dgm:pt modelId="{09D81855-3DAD-4516-BD60-35B82B390B57}" type="pres">
      <dgm:prSet presAssocID="{6BE7C0E9-053D-4C3C-BA79-85FA17F9900D}" presName="desTx" presStyleLbl="fgAcc1" presStyleIdx="1" presStyleCnt="3" custScaleX="13103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6258AF3-3055-479D-82E2-F4073A726120}" type="pres">
      <dgm:prSet presAssocID="{45398CFD-6666-4FF9-8F05-D037548D9D71}" presName="sibTrans" presStyleLbl="sibTrans2D1" presStyleIdx="1" presStyleCnt="2"/>
      <dgm:spPr/>
      <dgm:t>
        <a:bodyPr/>
        <a:lstStyle/>
        <a:p>
          <a:endParaRPr lang="es-AR"/>
        </a:p>
      </dgm:t>
    </dgm:pt>
    <dgm:pt modelId="{B9165C91-BADE-473A-8755-6B3152AFD8F7}" type="pres">
      <dgm:prSet presAssocID="{45398CFD-6666-4FF9-8F05-D037548D9D71}" presName="connTx" presStyleLbl="sibTrans2D1" presStyleIdx="1" presStyleCnt="2"/>
      <dgm:spPr/>
      <dgm:t>
        <a:bodyPr/>
        <a:lstStyle/>
        <a:p>
          <a:endParaRPr lang="es-AR"/>
        </a:p>
      </dgm:t>
    </dgm:pt>
    <dgm:pt modelId="{DC5CD56A-2B73-4D51-9947-63D049AC6EBD}" type="pres">
      <dgm:prSet presAssocID="{CFB2713C-44A3-4E51-87E1-1EDDE0A303CA}" presName="composite" presStyleCnt="0"/>
      <dgm:spPr/>
    </dgm:pt>
    <dgm:pt modelId="{E2308C4F-542E-463B-9070-DA0DF5F84B57}" type="pres">
      <dgm:prSet presAssocID="{CFB2713C-44A3-4E51-87E1-1EDDE0A303CA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B727620-2F6B-4819-A812-31DCD35AF504}" type="pres">
      <dgm:prSet presAssocID="{CFB2713C-44A3-4E51-87E1-1EDDE0A303CA}" presName="parSh" presStyleLbl="node1" presStyleIdx="2" presStyleCnt="3"/>
      <dgm:spPr/>
      <dgm:t>
        <a:bodyPr/>
        <a:lstStyle/>
        <a:p>
          <a:endParaRPr lang="es-AR"/>
        </a:p>
      </dgm:t>
    </dgm:pt>
    <dgm:pt modelId="{A92DAA7D-5A83-4F68-8492-AAB9570DD047}" type="pres">
      <dgm:prSet presAssocID="{CFB2713C-44A3-4E51-87E1-1EDDE0A303CA}" presName="desTx" presStyleLbl="fgAcc1" presStyleIdx="2" presStyleCnt="3" custScaleX="13643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F846404F-644A-4CA4-9AEE-2DAB5BA92715}" srcId="{6BE7C0E9-053D-4C3C-BA79-85FA17F9900D}" destId="{C12F3281-D125-4B63-A5E5-4334A8EE6B95}" srcOrd="0" destOrd="0" parTransId="{B07F4128-C638-40AD-BD82-B0909E9A3EB9}" sibTransId="{9750BFFF-62F1-4A33-8F3B-5B252E785794}"/>
    <dgm:cxn modelId="{FC81DC63-FF0B-4912-A8A6-19F3D4C72537}" type="presOf" srcId="{45398CFD-6666-4FF9-8F05-D037548D9D71}" destId="{06258AF3-3055-479D-82E2-F4073A726120}" srcOrd="0" destOrd="0" presId="urn:microsoft.com/office/officeart/2005/8/layout/process3"/>
    <dgm:cxn modelId="{60C2E236-A7C7-490C-ADCE-7A0C2961F906}" type="presOf" srcId="{C12F3281-D125-4B63-A5E5-4334A8EE6B95}" destId="{09D81855-3DAD-4516-BD60-35B82B390B57}" srcOrd="0" destOrd="0" presId="urn:microsoft.com/office/officeart/2005/8/layout/process3"/>
    <dgm:cxn modelId="{40414F36-EB0E-4BE2-A748-F43109EE1659}" type="presOf" srcId="{422A82AD-5E8C-42BB-A9D2-A49F9BE16C3E}" destId="{0086AE7C-6AED-4E27-AB07-A61AD8437E44}" srcOrd="1" destOrd="0" presId="urn:microsoft.com/office/officeart/2005/8/layout/process3"/>
    <dgm:cxn modelId="{27A0883C-FFD9-4D3D-9F94-09A32A091D88}" srcId="{CFB2713C-44A3-4E51-87E1-1EDDE0A303CA}" destId="{460BE68E-576B-4E2D-A567-40A85E33ABB7}" srcOrd="1" destOrd="0" parTransId="{7794D035-C4C6-417C-A55B-CA1D86C13AD4}" sibTransId="{E9CE6208-458A-4775-B300-A599CA7330F0}"/>
    <dgm:cxn modelId="{16D3ED7F-88CC-4BF2-9465-577F2C2127E8}" srcId="{90A6976A-12C3-40A7-9B5C-633983202E56}" destId="{CFB2713C-44A3-4E51-87E1-1EDDE0A303CA}" srcOrd="2" destOrd="0" parTransId="{190B7D07-0A8E-4586-888A-40637E762021}" sibTransId="{85E73D77-80B0-4A51-828A-25CF41E983EE}"/>
    <dgm:cxn modelId="{70B8F8D5-076A-4692-9EEF-F2DCE69F9159}" type="presOf" srcId="{019A8ED0-F781-4B6A-B384-2F1A1A2FC185}" destId="{A92DAA7D-5A83-4F68-8492-AAB9570DD047}" srcOrd="0" destOrd="0" presId="urn:microsoft.com/office/officeart/2005/8/layout/process3"/>
    <dgm:cxn modelId="{6918717F-A8F7-4E5A-B2FF-458EC4CFEC79}" type="presOf" srcId="{45398CFD-6666-4FF9-8F05-D037548D9D71}" destId="{B9165C91-BADE-473A-8755-6B3152AFD8F7}" srcOrd="1" destOrd="0" presId="urn:microsoft.com/office/officeart/2005/8/layout/process3"/>
    <dgm:cxn modelId="{62DAA129-383A-498B-8055-CED018B8FCB0}" type="presOf" srcId="{90A6976A-12C3-40A7-9B5C-633983202E56}" destId="{9F4EDAD9-2863-4298-8DF1-876B06220A11}" srcOrd="0" destOrd="0" presId="urn:microsoft.com/office/officeart/2005/8/layout/process3"/>
    <dgm:cxn modelId="{92826BB1-2B1D-4964-99BE-F6C9EE7567B5}" type="presOf" srcId="{941105AA-B3E1-42CA-A086-5EE2628C6B54}" destId="{5432D463-7AF6-4C3C-BAC7-8BFA0B1955F6}" srcOrd="0" destOrd="0" presId="urn:microsoft.com/office/officeart/2005/8/layout/process3"/>
    <dgm:cxn modelId="{5E47D828-E0D8-48FD-884F-BA58AD04A6AC}" type="presOf" srcId="{CFB2713C-44A3-4E51-87E1-1EDDE0A303CA}" destId="{DB727620-2F6B-4819-A812-31DCD35AF504}" srcOrd="1" destOrd="0" presId="urn:microsoft.com/office/officeart/2005/8/layout/process3"/>
    <dgm:cxn modelId="{BCF1B130-7E0F-4368-87B1-921DC16E3CAE}" type="presOf" srcId="{941105AA-B3E1-42CA-A086-5EE2628C6B54}" destId="{02924251-040B-475C-9010-4AF425108C79}" srcOrd="1" destOrd="0" presId="urn:microsoft.com/office/officeart/2005/8/layout/process3"/>
    <dgm:cxn modelId="{BAFA0D54-1F3F-489D-8327-B400194F9FB6}" type="presOf" srcId="{6BE7C0E9-053D-4C3C-BA79-85FA17F9900D}" destId="{F145C324-04BD-408D-8F9B-719A8FDA925C}" srcOrd="1" destOrd="0" presId="urn:microsoft.com/office/officeart/2005/8/layout/process3"/>
    <dgm:cxn modelId="{BD9DF9FE-AC67-4363-B2C4-5D4ABE151D84}" srcId="{90A6976A-12C3-40A7-9B5C-633983202E56}" destId="{6BE7C0E9-053D-4C3C-BA79-85FA17F9900D}" srcOrd="1" destOrd="0" parTransId="{F97409C6-F44A-4CE0-849B-4EBF1EA7A273}" sibTransId="{45398CFD-6666-4FF9-8F05-D037548D9D71}"/>
    <dgm:cxn modelId="{0C5DDBC1-DE34-446A-9A75-8CDD6AAA46B9}" srcId="{422A82AD-5E8C-42BB-A9D2-A49F9BE16C3E}" destId="{FD182C79-3750-4A7E-83DB-E56F42E45C52}" srcOrd="0" destOrd="0" parTransId="{A7C27D65-8394-423F-92C2-5FFF2B9E021A}" sibTransId="{6B8D41B6-4C9C-4C95-8E62-4476C496F6BB}"/>
    <dgm:cxn modelId="{40A49722-F820-4805-A4EB-52A40F7BC196}" type="presOf" srcId="{6BE7C0E9-053D-4C3C-BA79-85FA17F9900D}" destId="{F71F839B-870D-49AC-B6F6-3843B04BB183}" srcOrd="0" destOrd="0" presId="urn:microsoft.com/office/officeart/2005/8/layout/process3"/>
    <dgm:cxn modelId="{59173AC1-1145-4AA1-8E73-0D6F932564D0}" type="presOf" srcId="{422A82AD-5E8C-42BB-A9D2-A49F9BE16C3E}" destId="{24A26119-3574-40EE-8BE2-1E7D11215F48}" srcOrd="0" destOrd="0" presId="urn:microsoft.com/office/officeart/2005/8/layout/process3"/>
    <dgm:cxn modelId="{B3B61BDC-EE6F-4438-90AA-010607F0BAE5}" type="presOf" srcId="{460BE68E-576B-4E2D-A567-40A85E33ABB7}" destId="{A92DAA7D-5A83-4F68-8492-AAB9570DD047}" srcOrd="0" destOrd="1" presId="urn:microsoft.com/office/officeart/2005/8/layout/process3"/>
    <dgm:cxn modelId="{7F2E3718-BC9F-489E-845D-1C705F6500F4}" srcId="{CFB2713C-44A3-4E51-87E1-1EDDE0A303CA}" destId="{019A8ED0-F781-4B6A-B384-2F1A1A2FC185}" srcOrd="0" destOrd="0" parTransId="{80CDEB48-7C9A-4E83-A30C-E624883DB221}" sibTransId="{FABC64CB-B0A9-4550-890A-648E098B827C}"/>
    <dgm:cxn modelId="{A3FC8C8C-F66F-4869-AE61-974E4246C1AA}" type="presOf" srcId="{FD182C79-3750-4A7E-83DB-E56F42E45C52}" destId="{58FE8735-C84D-43AE-A92F-9F92FCE12E43}" srcOrd="0" destOrd="0" presId="urn:microsoft.com/office/officeart/2005/8/layout/process3"/>
    <dgm:cxn modelId="{6F4883CB-6043-4B32-8488-32BD00104F8E}" srcId="{90A6976A-12C3-40A7-9B5C-633983202E56}" destId="{422A82AD-5E8C-42BB-A9D2-A49F9BE16C3E}" srcOrd="0" destOrd="0" parTransId="{55A65149-2851-425E-A9FC-AE203F2A4327}" sibTransId="{941105AA-B3E1-42CA-A086-5EE2628C6B54}"/>
    <dgm:cxn modelId="{031B9F59-5A37-47A7-9964-4D7D5DDED3C8}" type="presOf" srcId="{CFB2713C-44A3-4E51-87E1-1EDDE0A303CA}" destId="{E2308C4F-542E-463B-9070-DA0DF5F84B57}" srcOrd="0" destOrd="0" presId="urn:microsoft.com/office/officeart/2005/8/layout/process3"/>
    <dgm:cxn modelId="{6A9B6013-DCF0-401B-B811-7887CDA5F9FB}" type="presParOf" srcId="{9F4EDAD9-2863-4298-8DF1-876B06220A11}" destId="{6D06155D-BCE9-4A4A-9FB1-2A376664E331}" srcOrd="0" destOrd="0" presId="urn:microsoft.com/office/officeart/2005/8/layout/process3"/>
    <dgm:cxn modelId="{5C7D49A7-BA27-4BE4-A60E-4D68F57BD1D1}" type="presParOf" srcId="{6D06155D-BCE9-4A4A-9FB1-2A376664E331}" destId="{24A26119-3574-40EE-8BE2-1E7D11215F48}" srcOrd="0" destOrd="0" presId="urn:microsoft.com/office/officeart/2005/8/layout/process3"/>
    <dgm:cxn modelId="{BD296F8F-CD9F-4157-BFD9-5646AC477727}" type="presParOf" srcId="{6D06155D-BCE9-4A4A-9FB1-2A376664E331}" destId="{0086AE7C-6AED-4E27-AB07-A61AD8437E44}" srcOrd="1" destOrd="0" presId="urn:microsoft.com/office/officeart/2005/8/layout/process3"/>
    <dgm:cxn modelId="{ACA927A7-2F2C-482D-8BD4-BA2B17C63CBB}" type="presParOf" srcId="{6D06155D-BCE9-4A4A-9FB1-2A376664E331}" destId="{58FE8735-C84D-43AE-A92F-9F92FCE12E43}" srcOrd="2" destOrd="0" presId="urn:microsoft.com/office/officeart/2005/8/layout/process3"/>
    <dgm:cxn modelId="{E41300B8-7DAC-4B85-8AFB-D194D10C6AD6}" type="presParOf" srcId="{9F4EDAD9-2863-4298-8DF1-876B06220A11}" destId="{5432D463-7AF6-4C3C-BAC7-8BFA0B1955F6}" srcOrd="1" destOrd="0" presId="urn:microsoft.com/office/officeart/2005/8/layout/process3"/>
    <dgm:cxn modelId="{06B12F83-C617-494A-985D-43061E96D8FC}" type="presParOf" srcId="{5432D463-7AF6-4C3C-BAC7-8BFA0B1955F6}" destId="{02924251-040B-475C-9010-4AF425108C79}" srcOrd="0" destOrd="0" presId="urn:microsoft.com/office/officeart/2005/8/layout/process3"/>
    <dgm:cxn modelId="{85DF3E30-966E-4CBB-A0B0-EFB3CED93B75}" type="presParOf" srcId="{9F4EDAD9-2863-4298-8DF1-876B06220A11}" destId="{562D04F8-26C0-44FC-B835-B8E8F65A607B}" srcOrd="2" destOrd="0" presId="urn:microsoft.com/office/officeart/2005/8/layout/process3"/>
    <dgm:cxn modelId="{011F11F9-291B-4AE5-A869-C5EC58F6CF36}" type="presParOf" srcId="{562D04F8-26C0-44FC-B835-B8E8F65A607B}" destId="{F71F839B-870D-49AC-B6F6-3843B04BB183}" srcOrd="0" destOrd="0" presId="urn:microsoft.com/office/officeart/2005/8/layout/process3"/>
    <dgm:cxn modelId="{0DC17A51-FF01-4F44-AD97-0A332C24F074}" type="presParOf" srcId="{562D04F8-26C0-44FC-B835-B8E8F65A607B}" destId="{F145C324-04BD-408D-8F9B-719A8FDA925C}" srcOrd="1" destOrd="0" presId="urn:microsoft.com/office/officeart/2005/8/layout/process3"/>
    <dgm:cxn modelId="{868FAEB8-85B9-49EA-9139-65B03DE2C6D1}" type="presParOf" srcId="{562D04F8-26C0-44FC-B835-B8E8F65A607B}" destId="{09D81855-3DAD-4516-BD60-35B82B390B57}" srcOrd="2" destOrd="0" presId="urn:microsoft.com/office/officeart/2005/8/layout/process3"/>
    <dgm:cxn modelId="{CCEEC528-5EFF-44E9-A1B1-1C45F99DBB52}" type="presParOf" srcId="{9F4EDAD9-2863-4298-8DF1-876B06220A11}" destId="{06258AF3-3055-479D-82E2-F4073A726120}" srcOrd="3" destOrd="0" presId="urn:microsoft.com/office/officeart/2005/8/layout/process3"/>
    <dgm:cxn modelId="{AB2C2277-8E8D-4F5E-A718-F381575F6ABD}" type="presParOf" srcId="{06258AF3-3055-479D-82E2-F4073A726120}" destId="{B9165C91-BADE-473A-8755-6B3152AFD8F7}" srcOrd="0" destOrd="0" presId="urn:microsoft.com/office/officeart/2005/8/layout/process3"/>
    <dgm:cxn modelId="{FF7740EA-8401-4560-AF77-501BD4005A4C}" type="presParOf" srcId="{9F4EDAD9-2863-4298-8DF1-876B06220A11}" destId="{DC5CD56A-2B73-4D51-9947-63D049AC6EBD}" srcOrd="4" destOrd="0" presId="urn:microsoft.com/office/officeart/2005/8/layout/process3"/>
    <dgm:cxn modelId="{C654CEFA-0D2F-4F16-9888-86281E2E87D4}" type="presParOf" srcId="{DC5CD56A-2B73-4D51-9947-63D049AC6EBD}" destId="{E2308C4F-542E-463B-9070-DA0DF5F84B57}" srcOrd="0" destOrd="0" presId="urn:microsoft.com/office/officeart/2005/8/layout/process3"/>
    <dgm:cxn modelId="{F4803646-AF44-4A0E-AAE3-E92A2671D944}" type="presParOf" srcId="{DC5CD56A-2B73-4D51-9947-63D049AC6EBD}" destId="{DB727620-2F6B-4819-A812-31DCD35AF504}" srcOrd="1" destOrd="0" presId="urn:microsoft.com/office/officeart/2005/8/layout/process3"/>
    <dgm:cxn modelId="{FD144A41-1D18-4559-9C4B-E211AEDADB1C}" type="presParOf" srcId="{DC5CD56A-2B73-4D51-9947-63D049AC6EBD}" destId="{A92DAA7D-5A83-4F68-8492-AAB9570DD047}" srcOrd="2" destOrd="0" presId="urn:microsoft.com/office/officeart/2005/8/layout/process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37C119D-C43E-4C4C-8D89-9375FBE184AE}" type="doc">
      <dgm:prSet loTypeId="urn:microsoft.com/office/officeart/2005/8/layout/lProcess3" loCatId="process" qsTypeId="urn:microsoft.com/office/officeart/2005/8/quickstyle/simple1#1" qsCatId="simple" csTypeId="urn:microsoft.com/office/officeart/2005/8/colors/accent2_2" csCatId="accent2" phldr="1"/>
      <dgm:spPr/>
      <dgm:t>
        <a:bodyPr/>
        <a:lstStyle/>
        <a:p>
          <a:endParaRPr lang="es-AR"/>
        </a:p>
      </dgm:t>
    </dgm:pt>
    <dgm:pt modelId="{A1491FBC-F3F4-4DAB-B995-B43CCEE16787}">
      <dgm:prSet phldrT="[Texto]" custT="1"/>
      <dgm:spPr/>
      <dgm:t>
        <a:bodyPr/>
        <a:lstStyle/>
        <a:p>
          <a:r>
            <a:rPr lang="es-AR" sz="2000" dirty="0" smtClean="0"/>
            <a:t>Montes Cató (2010)</a:t>
          </a:r>
          <a:endParaRPr lang="es-AR" sz="2000" dirty="0"/>
        </a:p>
      </dgm:t>
    </dgm:pt>
    <dgm:pt modelId="{D031667D-0136-43D9-9C8E-ADCE10CB4680}" type="parTrans" cxnId="{366D9442-B136-4538-BE3C-548857D1FFC3}">
      <dgm:prSet/>
      <dgm:spPr/>
      <dgm:t>
        <a:bodyPr/>
        <a:lstStyle/>
        <a:p>
          <a:endParaRPr lang="es-AR"/>
        </a:p>
      </dgm:t>
    </dgm:pt>
    <dgm:pt modelId="{6B92264E-5198-4CCA-8FA5-960146EEC0EA}" type="sibTrans" cxnId="{366D9442-B136-4538-BE3C-548857D1FFC3}">
      <dgm:prSet/>
      <dgm:spPr/>
      <dgm:t>
        <a:bodyPr/>
        <a:lstStyle/>
        <a:p>
          <a:endParaRPr lang="es-AR"/>
        </a:p>
      </dgm:t>
    </dgm:pt>
    <dgm:pt modelId="{D556AFB8-53F0-4B53-A079-59FE6501A1E8}">
      <dgm:prSet phldrT="[Texto]"/>
      <dgm:spPr/>
      <dgm:t>
        <a:bodyPr/>
        <a:lstStyle/>
        <a:p>
          <a:r>
            <a:rPr lang="es-AR" dirty="0" smtClean="0"/>
            <a:t>Políticas empresariales tendientes a la </a:t>
          </a:r>
          <a:r>
            <a:rPr lang="es-AR" dirty="0" err="1" smtClean="0"/>
            <a:t>indiviudalización</a:t>
          </a:r>
          <a:endParaRPr lang="es-AR" dirty="0"/>
        </a:p>
      </dgm:t>
    </dgm:pt>
    <dgm:pt modelId="{21C0D6D9-EA7F-4B18-A8F5-0ED3ED8A8613}" type="parTrans" cxnId="{D17C0538-A6BD-453E-99B8-F2FB1F7260A7}">
      <dgm:prSet/>
      <dgm:spPr/>
      <dgm:t>
        <a:bodyPr/>
        <a:lstStyle/>
        <a:p>
          <a:endParaRPr lang="es-AR"/>
        </a:p>
      </dgm:t>
    </dgm:pt>
    <dgm:pt modelId="{0FA970F0-7BC4-4167-94BD-38C1F63BC255}" type="sibTrans" cxnId="{D17C0538-A6BD-453E-99B8-F2FB1F7260A7}">
      <dgm:prSet/>
      <dgm:spPr/>
      <dgm:t>
        <a:bodyPr/>
        <a:lstStyle/>
        <a:p>
          <a:endParaRPr lang="es-AR"/>
        </a:p>
      </dgm:t>
    </dgm:pt>
    <dgm:pt modelId="{C80E1FDC-EA5A-493D-8700-CE553A8334AF}">
      <dgm:prSet phldrT="[Texto]" custT="1"/>
      <dgm:spPr/>
      <dgm:t>
        <a:bodyPr/>
        <a:lstStyle/>
        <a:p>
          <a:r>
            <a:rPr lang="es-AR" sz="2000" i="0" dirty="0" smtClean="0"/>
            <a:t>Colectivo Quién Habla (2006)</a:t>
          </a:r>
          <a:endParaRPr lang="es-AR" sz="2000" i="0" dirty="0"/>
        </a:p>
      </dgm:t>
    </dgm:pt>
    <dgm:pt modelId="{C91FAC65-B95D-4757-9980-1A5A4DAB36F3}" type="parTrans" cxnId="{2B63B3AC-885E-4207-9FE1-93CC08733BD6}">
      <dgm:prSet/>
      <dgm:spPr/>
      <dgm:t>
        <a:bodyPr/>
        <a:lstStyle/>
        <a:p>
          <a:endParaRPr lang="es-AR"/>
        </a:p>
      </dgm:t>
    </dgm:pt>
    <dgm:pt modelId="{29BC7016-F40A-4C08-8E24-262175128CE7}" type="sibTrans" cxnId="{2B63B3AC-885E-4207-9FE1-93CC08733BD6}">
      <dgm:prSet/>
      <dgm:spPr/>
      <dgm:t>
        <a:bodyPr/>
        <a:lstStyle/>
        <a:p>
          <a:endParaRPr lang="es-AR"/>
        </a:p>
      </dgm:t>
    </dgm:pt>
    <dgm:pt modelId="{B7E09F59-8B15-4A3F-8F4D-AFA3C15CA35C}">
      <dgm:prSet phldrT="[Texto]"/>
      <dgm:spPr/>
      <dgm:t>
        <a:bodyPr/>
        <a:lstStyle/>
        <a:p>
          <a:r>
            <a:rPr lang="es-AR" dirty="0" smtClean="0"/>
            <a:t>Procesos de </a:t>
          </a:r>
          <a:r>
            <a:rPr lang="es-AR" dirty="0" err="1" smtClean="0"/>
            <a:t>autonomización</a:t>
          </a:r>
          <a:r>
            <a:rPr lang="es-AR" dirty="0" smtClean="0"/>
            <a:t> de las multitudes</a:t>
          </a:r>
          <a:endParaRPr lang="es-AR" dirty="0"/>
        </a:p>
      </dgm:t>
    </dgm:pt>
    <dgm:pt modelId="{BA803A2B-36AB-41C1-9378-8E529572F25F}" type="parTrans" cxnId="{EA21D4D7-C7F3-405E-B1B2-844DDC3B6755}">
      <dgm:prSet/>
      <dgm:spPr/>
      <dgm:t>
        <a:bodyPr/>
        <a:lstStyle/>
        <a:p>
          <a:endParaRPr lang="es-AR"/>
        </a:p>
      </dgm:t>
    </dgm:pt>
    <dgm:pt modelId="{E7E69D4D-46A4-4BE3-80FD-B2B86DEF8D16}" type="sibTrans" cxnId="{EA21D4D7-C7F3-405E-B1B2-844DDC3B6755}">
      <dgm:prSet/>
      <dgm:spPr/>
      <dgm:t>
        <a:bodyPr/>
        <a:lstStyle/>
        <a:p>
          <a:endParaRPr lang="es-AR"/>
        </a:p>
      </dgm:t>
    </dgm:pt>
    <dgm:pt modelId="{CF07BDE2-41F3-49D5-95B0-3862D0A2C1F8}">
      <dgm:prSet phldrT="[Texto]"/>
      <dgm:spPr/>
      <dgm:t>
        <a:bodyPr/>
        <a:lstStyle/>
        <a:p>
          <a:r>
            <a:rPr lang="es-AR" b="1" dirty="0" err="1" smtClean="0"/>
            <a:t>Incompatibildiad</a:t>
          </a:r>
          <a:r>
            <a:rPr lang="es-AR" b="1" dirty="0" smtClean="0"/>
            <a:t> irreductible con la lógica sindical</a:t>
          </a:r>
          <a:endParaRPr lang="es-AR" b="1" dirty="0"/>
        </a:p>
      </dgm:t>
    </dgm:pt>
    <dgm:pt modelId="{D9F2AB05-2B43-421D-A6F9-96648D6459E6}" type="parTrans" cxnId="{24710FA6-5F74-40EF-9934-2260F20CAF49}">
      <dgm:prSet/>
      <dgm:spPr/>
      <dgm:t>
        <a:bodyPr/>
        <a:lstStyle/>
        <a:p>
          <a:endParaRPr lang="es-AR"/>
        </a:p>
      </dgm:t>
    </dgm:pt>
    <dgm:pt modelId="{B8B7E71B-D3F7-4181-AEE6-8181E7C66668}" type="sibTrans" cxnId="{24710FA6-5F74-40EF-9934-2260F20CAF49}">
      <dgm:prSet/>
      <dgm:spPr/>
      <dgm:t>
        <a:bodyPr/>
        <a:lstStyle/>
        <a:p>
          <a:endParaRPr lang="es-AR"/>
        </a:p>
      </dgm:t>
    </dgm:pt>
    <dgm:pt modelId="{E3D235BD-5C4E-4768-BAA9-2095253AFB72}">
      <dgm:prSet/>
      <dgm:spPr/>
      <dgm:t>
        <a:bodyPr/>
        <a:lstStyle/>
        <a:p>
          <a:r>
            <a:rPr lang="es-AR" b="1" dirty="0" smtClean="0"/>
            <a:t>Obstáculo para la acción colectiva</a:t>
          </a:r>
          <a:endParaRPr lang="es-AR" b="1" dirty="0"/>
        </a:p>
      </dgm:t>
    </dgm:pt>
    <dgm:pt modelId="{CF61510A-87E0-400B-AA14-82B81DD88C5F}" type="parTrans" cxnId="{5B6051F1-FD22-4AE9-B03E-1588A4919DF4}">
      <dgm:prSet/>
      <dgm:spPr/>
      <dgm:t>
        <a:bodyPr/>
        <a:lstStyle/>
        <a:p>
          <a:endParaRPr lang="es-AR"/>
        </a:p>
      </dgm:t>
    </dgm:pt>
    <dgm:pt modelId="{41F86DE1-EE9C-4D04-9C8A-71E6D5A9838E}" type="sibTrans" cxnId="{5B6051F1-FD22-4AE9-B03E-1588A4919DF4}">
      <dgm:prSet/>
      <dgm:spPr/>
      <dgm:t>
        <a:bodyPr/>
        <a:lstStyle/>
        <a:p>
          <a:endParaRPr lang="es-AR"/>
        </a:p>
      </dgm:t>
    </dgm:pt>
    <dgm:pt modelId="{99B63638-07F6-4D5B-9F41-6784D2EF3B56}" type="pres">
      <dgm:prSet presAssocID="{237C119D-C43E-4C4C-8D89-9375FBE184AE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6DF16A00-893E-4FF9-AC8A-22FA43EFED15}" type="pres">
      <dgm:prSet presAssocID="{A1491FBC-F3F4-4DAB-B995-B43CCEE16787}" presName="horFlow" presStyleCnt="0"/>
      <dgm:spPr/>
      <dgm:t>
        <a:bodyPr/>
        <a:lstStyle/>
        <a:p>
          <a:endParaRPr lang="es-AR"/>
        </a:p>
      </dgm:t>
    </dgm:pt>
    <dgm:pt modelId="{1A79F34F-E494-4CB2-8549-EF9FD03052DA}" type="pres">
      <dgm:prSet presAssocID="{A1491FBC-F3F4-4DAB-B995-B43CCEE16787}" presName="bigChev" presStyleLbl="node1" presStyleIdx="0" presStyleCnt="2"/>
      <dgm:spPr/>
      <dgm:t>
        <a:bodyPr/>
        <a:lstStyle/>
        <a:p>
          <a:endParaRPr lang="es-AR"/>
        </a:p>
      </dgm:t>
    </dgm:pt>
    <dgm:pt modelId="{411679B3-9C79-40E0-B710-A7E04890088D}" type="pres">
      <dgm:prSet presAssocID="{21C0D6D9-EA7F-4B18-A8F5-0ED3ED8A8613}" presName="parTrans" presStyleCnt="0"/>
      <dgm:spPr/>
      <dgm:t>
        <a:bodyPr/>
        <a:lstStyle/>
        <a:p>
          <a:endParaRPr lang="es-AR"/>
        </a:p>
      </dgm:t>
    </dgm:pt>
    <dgm:pt modelId="{B2DC0903-F734-4924-A56E-51AE9DD022AF}" type="pres">
      <dgm:prSet presAssocID="{D556AFB8-53F0-4B53-A079-59FE6501A1E8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05B2BE3-585B-46B4-9F8E-F81537319E38}" type="pres">
      <dgm:prSet presAssocID="{0FA970F0-7BC4-4167-94BD-38C1F63BC255}" presName="sibTrans" presStyleCnt="0"/>
      <dgm:spPr/>
      <dgm:t>
        <a:bodyPr/>
        <a:lstStyle/>
        <a:p>
          <a:endParaRPr lang="es-AR"/>
        </a:p>
      </dgm:t>
    </dgm:pt>
    <dgm:pt modelId="{3A54809C-DE33-4A72-9C29-BC41147F475A}" type="pres">
      <dgm:prSet presAssocID="{E3D235BD-5C4E-4768-BAA9-2095253AFB72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AEDB7CB-9BFC-4755-BD83-742BD4FDFF15}" type="pres">
      <dgm:prSet presAssocID="{A1491FBC-F3F4-4DAB-B995-B43CCEE16787}" presName="vSp" presStyleCnt="0"/>
      <dgm:spPr/>
      <dgm:t>
        <a:bodyPr/>
        <a:lstStyle/>
        <a:p>
          <a:endParaRPr lang="es-AR"/>
        </a:p>
      </dgm:t>
    </dgm:pt>
    <dgm:pt modelId="{C69B9F79-13DB-4278-8C14-B2ECCE85DD67}" type="pres">
      <dgm:prSet presAssocID="{C80E1FDC-EA5A-493D-8700-CE553A8334AF}" presName="horFlow" presStyleCnt="0"/>
      <dgm:spPr/>
      <dgm:t>
        <a:bodyPr/>
        <a:lstStyle/>
        <a:p>
          <a:endParaRPr lang="es-AR"/>
        </a:p>
      </dgm:t>
    </dgm:pt>
    <dgm:pt modelId="{71F316DB-6BEB-4289-93CA-C59672CCDFD0}" type="pres">
      <dgm:prSet presAssocID="{C80E1FDC-EA5A-493D-8700-CE553A8334AF}" presName="bigChev" presStyleLbl="node1" presStyleIdx="1" presStyleCnt="2"/>
      <dgm:spPr/>
      <dgm:t>
        <a:bodyPr/>
        <a:lstStyle/>
        <a:p>
          <a:endParaRPr lang="es-AR"/>
        </a:p>
      </dgm:t>
    </dgm:pt>
    <dgm:pt modelId="{D0811275-5BD5-4DC3-844A-559E540889F1}" type="pres">
      <dgm:prSet presAssocID="{BA803A2B-36AB-41C1-9378-8E529572F25F}" presName="parTrans" presStyleCnt="0"/>
      <dgm:spPr/>
      <dgm:t>
        <a:bodyPr/>
        <a:lstStyle/>
        <a:p>
          <a:endParaRPr lang="es-AR"/>
        </a:p>
      </dgm:t>
    </dgm:pt>
    <dgm:pt modelId="{B7080980-CC1A-4023-9C13-47E881B69D06}" type="pres">
      <dgm:prSet presAssocID="{B7E09F59-8B15-4A3F-8F4D-AFA3C15CA35C}" presName="node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9BEB58D-0E09-4831-AF22-0C90CD577429}" type="pres">
      <dgm:prSet presAssocID="{E7E69D4D-46A4-4BE3-80FD-B2B86DEF8D16}" presName="sibTrans" presStyleCnt="0"/>
      <dgm:spPr/>
      <dgm:t>
        <a:bodyPr/>
        <a:lstStyle/>
        <a:p>
          <a:endParaRPr lang="es-AR"/>
        </a:p>
      </dgm:t>
    </dgm:pt>
    <dgm:pt modelId="{5D5C8058-D28D-468D-8951-F36741C9DF48}" type="pres">
      <dgm:prSet presAssocID="{CF07BDE2-41F3-49D5-95B0-3862D0A2C1F8}" presName="node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2B63B3AC-885E-4207-9FE1-93CC08733BD6}" srcId="{237C119D-C43E-4C4C-8D89-9375FBE184AE}" destId="{C80E1FDC-EA5A-493D-8700-CE553A8334AF}" srcOrd="1" destOrd="0" parTransId="{C91FAC65-B95D-4757-9980-1A5A4DAB36F3}" sibTransId="{29BC7016-F40A-4C08-8E24-262175128CE7}"/>
    <dgm:cxn modelId="{366D9442-B136-4538-BE3C-548857D1FFC3}" srcId="{237C119D-C43E-4C4C-8D89-9375FBE184AE}" destId="{A1491FBC-F3F4-4DAB-B995-B43CCEE16787}" srcOrd="0" destOrd="0" parTransId="{D031667D-0136-43D9-9C8E-ADCE10CB4680}" sibTransId="{6B92264E-5198-4CCA-8FA5-960146EEC0EA}"/>
    <dgm:cxn modelId="{D80A4CB6-C71B-4DEB-BBF1-D869B48BAA36}" type="presOf" srcId="{D556AFB8-53F0-4B53-A079-59FE6501A1E8}" destId="{B2DC0903-F734-4924-A56E-51AE9DD022AF}" srcOrd="0" destOrd="0" presId="urn:microsoft.com/office/officeart/2005/8/layout/lProcess3"/>
    <dgm:cxn modelId="{5B6051F1-FD22-4AE9-B03E-1588A4919DF4}" srcId="{A1491FBC-F3F4-4DAB-B995-B43CCEE16787}" destId="{E3D235BD-5C4E-4768-BAA9-2095253AFB72}" srcOrd="1" destOrd="0" parTransId="{CF61510A-87E0-400B-AA14-82B81DD88C5F}" sibTransId="{41F86DE1-EE9C-4D04-9C8A-71E6D5A9838E}"/>
    <dgm:cxn modelId="{09328688-4B0F-448C-97D2-1DBFBDFECF6F}" type="presOf" srcId="{B7E09F59-8B15-4A3F-8F4D-AFA3C15CA35C}" destId="{B7080980-CC1A-4023-9C13-47E881B69D06}" srcOrd="0" destOrd="0" presId="urn:microsoft.com/office/officeart/2005/8/layout/lProcess3"/>
    <dgm:cxn modelId="{EA21D4D7-C7F3-405E-B1B2-844DDC3B6755}" srcId="{C80E1FDC-EA5A-493D-8700-CE553A8334AF}" destId="{B7E09F59-8B15-4A3F-8F4D-AFA3C15CA35C}" srcOrd="0" destOrd="0" parTransId="{BA803A2B-36AB-41C1-9378-8E529572F25F}" sibTransId="{E7E69D4D-46A4-4BE3-80FD-B2B86DEF8D16}"/>
    <dgm:cxn modelId="{4F030FB3-54CD-471D-BE61-0F11A3606914}" type="presOf" srcId="{CF07BDE2-41F3-49D5-95B0-3862D0A2C1F8}" destId="{5D5C8058-D28D-468D-8951-F36741C9DF48}" srcOrd="0" destOrd="0" presId="urn:microsoft.com/office/officeart/2005/8/layout/lProcess3"/>
    <dgm:cxn modelId="{24710FA6-5F74-40EF-9934-2260F20CAF49}" srcId="{C80E1FDC-EA5A-493D-8700-CE553A8334AF}" destId="{CF07BDE2-41F3-49D5-95B0-3862D0A2C1F8}" srcOrd="1" destOrd="0" parTransId="{D9F2AB05-2B43-421D-A6F9-96648D6459E6}" sibTransId="{B8B7E71B-D3F7-4181-AEE6-8181E7C66668}"/>
    <dgm:cxn modelId="{74974BB2-6E62-40AA-9495-4DF8988BDFDA}" type="presOf" srcId="{A1491FBC-F3F4-4DAB-B995-B43CCEE16787}" destId="{1A79F34F-E494-4CB2-8549-EF9FD03052DA}" srcOrd="0" destOrd="0" presId="urn:microsoft.com/office/officeart/2005/8/layout/lProcess3"/>
    <dgm:cxn modelId="{B74D87A6-3628-48FA-A319-39565F7B4D95}" type="presOf" srcId="{E3D235BD-5C4E-4768-BAA9-2095253AFB72}" destId="{3A54809C-DE33-4A72-9C29-BC41147F475A}" srcOrd="0" destOrd="0" presId="urn:microsoft.com/office/officeart/2005/8/layout/lProcess3"/>
    <dgm:cxn modelId="{94E2A042-E0D7-4D3E-9419-A4E0387716A9}" type="presOf" srcId="{C80E1FDC-EA5A-493D-8700-CE553A8334AF}" destId="{71F316DB-6BEB-4289-93CA-C59672CCDFD0}" srcOrd="0" destOrd="0" presId="urn:microsoft.com/office/officeart/2005/8/layout/lProcess3"/>
    <dgm:cxn modelId="{7AD0FBC5-CB5E-46B9-8179-8D9B73583B34}" type="presOf" srcId="{237C119D-C43E-4C4C-8D89-9375FBE184AE}" destId="{99B63638-07F6-4D5B-9F41-6784D2EF3B56}" srcOrd="0" destOrd="0" presId="urn:microsoft.com/office/officeart/2005/8/layout/lProcess3"/>
    <dgm:cxn modelId="{D17C0538-A6BD-453E-99B8-F2FB1F7260A7}" srcId="{A1491FBC-F3F4-4DAB-B995-B43CCEE16787}" destId="{D556AFB8-53F0-4B53-A079-59FE6501A1E8}" srcOrd="0" destOrd="0" parTransId="{21C0D6D9-EA7F-4B18-A8F5-0ED3ED8A8613}" sibTransId="{0FA970F0-7BC4-4167-94BD-38C1F63BC255}"/>
    <dgm:cxn modelId="{F6AEEAA6-B65D-4746-94A1-FAAE28EAD291}" type="presParOf" srcId="{99B63638-07F6-4D5B-9F41-6784D2EF3B56}" destId="{6DF16A00-893E-4FF9-AC8A-22FA43EFED15}" srcOrd="0" destOrd="0" presId="urn:microsoft.com/office/officeart/2005/8/layout/lProcess3"/>
    <dgm:cxn modelId="{98297A12-7C36-4670-8E4D-A3B3361FF978}" type="presParOf" srcId="{6DF16A00-893E-4FF9-AC8A-22FA43EFED15}" destId="{1A79F34F-E494-4CB2-8549-EF9FD03052DA}" srcOrd="0" destOrd="0" presId="urn:microsoft.com/office/officeart/2005/8/layout/lProcess3"/>
    <dgm:cxn modelId="{97E4CA0D-5CA6-4109-88C3-F36F4B03ECD3}" type="presParOf" srcId="{6DF16A00-893E-4FF9-AC8A-22FA43EFED15}" destId="{411679B3-9C79-40E0-B710-A7E04890088D}" srcOrd="1" destOrd="0" presId="urn:microsoft.com/office/officeart/2005/8/layout/lProcess3"/>
    <dgm:cxn modelId="{CA1178EF-0B1D-4DBC-9AAF-5263B0A6A23F}" type="presParOf" srcId="{6DF16A00-893E-4FF9-AC8A-22FA43EFED15}" destId="{B2DC0903-F734-4924-A56E-51AE9DD022AF}" srcOrd="2" destOrd="0" presId="urn:microsoft.com/office/officeart/2005/8/layout/lProcess3"/>
    <dgm:cxn modelId="{94ED28DA-2E8E-4C0C-95C0-4039BBFD2209}" type="presParOf" srcId="{6DF16A00-893E-4FF9-AC8A-22FA43EFED15}" destId="{505B2BE3-585B-46B4-9F8E-F81537319E38}" srcOrd="3" destOrd="0" presId="urn:microsoft.com/office/officeart/2005/8/layout/lProcess3"/>
    <dgm:cxn modelId="{74DDBAC4-CBB3-4CA6-8498-C389E2DF1C98}" type="presParOf" srcId="{6DF16A00-893E-4FF9-AC8A-22FA43EFED15}" destId="{3A54809C-DE33-4A72-9C29-BC41147F475A}" srcOrd="4" destOrd="0" presId="urn:microsoft.com/office/officeart/2005/8/layout/lProcess3"/>
    <dgm:cxn modelId="{13883E9B-9ADC-400B-9154-35BCB433E0AE}" type="presParOf" srcId="{99B63638-07F6-4D5B-9F41-6784D2EF3B56}" destId="{2AEDB7CB-9BFC-4755-BD83-742BD4FDFF15}" srcOrd="1" destOrd="0" presId="urn:microsoft.com/office/officeart/2005/8/layout/lProcess3"/>
    <dgm:cxn modelId="{A23654EE-4EB3-459F-8BF6-FAB7EF5B67F3}" type="presParOf" srcId="{99B63638-07F6-4D5B-9F41-6784D2EF3B56}" destId="{C69B9F79-13DB-4278-8C14-B2ECCE85DD67}" srcOrd="2" destOrd="0" presId="urn:microsoft.com/office/officeart/2005/8/layout/lProcess3"/>
    <dgm:cxn modelId="{096478E1-92D4-4E99-B156-F13AD5B7C5F8}" type="presParOf" srcId="{C69B9F79-13DB-4278-8C14-B2ECCE85DD67}" destId="{71F316DB-6BEB-4289-93CA-C59672CCDFD0}" srcOrd="0" destOrd="0" presId="urn:microsoft.com/office/officeart/2005/8/layout/lProcess3"/>
    <dgm:cxn modelId="{FA39B344-2EF4-4BD6-81F2-81BEB90D4129}" type="presParOf" srcId="{C69B9F79-13DB-4278-8C14-B2ECCE85DD67}" destId="{D0811275-5BD5-4DC3-844A-559E540889F1}" srcOrd="1" destOrd="0" presId="urn:microsoft.com/office/officeart/2005/8/layout/lProcess3"/>
    <dgm:cxn modelId="{A510132A-0A9A-4AE9-8067-4AB7392B5D92}" type="presParOf" srcId="{C69B9F79-13DB-4278-8C14-B2ECCE85DD67}" destId="{B7080980-CC1A-4023-9C13-47E881B69D06}" srcOrd="2" destOrd="0" presId="urn:microsoft.com/office/officeart/2005/8/layout/lProcess3"/>
    <dgm:cxn modelId="{F7843D91-DBC9-4B5D-934A-7FF667F755C3}" type="presParOf" srcId="{C69B9F79-13DB-4278-8C14-B2ECCE85DD67}" destId="{B9BEB58D-0E09-4831-AF22-0C90CD577429}" srcOrd="3" destOrd="0" presId="urn:microsoft.com/office/officeart/2005/8/layout/lProcess3"/>
    <dgm:cxn modelId="{E45E3385-6C95-4732-9A8E-71794E76A844}" type="presParOf" srcId="{C69B9F79-13DB-4278-8C14-B2ECCE85DD67}" destId="{5D5C8058-D28D-468D-8951-F36741C9DF48}" srcOrd="4" destOrd="0" presId="urn:microsoft.com/office/officeart/2005/8/layout/lProcess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37C119D-C43E-4C4C-8D89-9375FBE184AE}" type="doc">
      <dgm:prSet loTypeId="urn:microsoft.com/office/officeart/2005/8/layout/lProcess3" loCatId="process" qsTypeId="urn:microsoft.com/office/officeart/2005/8/quickstyle/simple1#2" qsCatId="simple" csTypeId="urn:microsoft.com/office/officeart/2005/8/colors/accent2_2" csCatId="accent2" phldr="1"/>
      <dgm:spPr/>
      <dgm:t>
        <a:bodyPr/>
        <a:lstStyle/>
        <a:p>
          <a:endParaRPr lang="es-AR"/>
        </a:p>
      </dgm:t>
    </dgm:pt>
    <dgm:pt modelId="{D556AFB8-53F0-4B53-A079-59FE6501A1E8}">
      <dgm:prSet phldrT="[Texto]" custT="1"/>
      <dgm:spPr/>
      <dgm:t>
        <a:bodyPr/>
        <a:lstStyle/>
        <a:p>
          <a:r>
            <a:rPr lang="es-AR" sz="2000" dirty="0" smtClean="0"/>
            <a:t>Montes Cató</a:t>
          </a:r>
          <a:endParaRPr lang="es-AR" sz="2000" dirty="0"/>
        </a:p>
      </dgm:t>
    </dgm:pt>
    <dgm:pt modelId="{21C0D6D9-EA7F-4B18-A8F5-0ED3ED8A8613}" type="parTrans" cxnId="{D17C0538-A6BD-453E-99B8-F2FB1F7260A7}">
      <dgm:prSet/>
      <dgm:spPr/>
      <dgm:t>
        <a:bodyPr/>
        <a:lstStyle/>
        <a:p>
          <a:endParaRPr lang="es-AR"/>
        </a:p>
      </dgm:t>
    </dgm:pt>
    <dgm:pt modelId="{0FA970F0-7BC4-4167-94BD-38C1F63BC255}" type="sibTrans" cxnId="{D17C0538-A6BD-453E-99B8-F2FB1F7260A7}">
      <dgm:prSet/>
      <dgm:spPr/>
      <dgm:t>
        <a:bodyPr/>
        <a:lstStyle/>
        <a:p>
          <a:endParaRPr lang="es-AR"/>
        </a:p>
      </dgm:t>
    </dgm:pt>
    <dgm:pt modelId="{C80E1FDC-EA5A-493D-8700-CE553A8334AF}">
      <dgm:prSet phldrT="[Texto]" custT="1"/>
      <dgm:spPr/>
      <dgm:t>
        <a:bodyPr/>
        <a:lstStyle/>
        <a:p>
          <a:r>
            <a:rPr lang="es-AR" sz="2000" i="0" dirty="0" smtClean="0"/>
            <a:t>Colectivo Quién Habla</a:t>
          </a:r>
          <a:endParaRPr lang="es-AR" sz="2000" i="0" dirty="0"/>
        </a:p>
      </dgm:t>
    </dgm:pt>
    <dgm:pt modelId="{C91FAC65-B95D-4757-9980-1A5A4DAB36F3}" type="parTrans" cxnId="{2B63B3AC-885E-4207-9FE1-93CC08733BD6}">
      <dgm:prSet/>
      <dgm:spPr/>
      <dgm:t>
        <a:bodyPr/>
        <a:lstStyle/>
        <a:p>
          <a:endParaRPr lang="es-AR"/>
        </a:p>
      </dgm:t>
    </dgm:pt>
    <dgm:pt modelId="{29BC7016-F40A-4C08-8E24-262175128CE7}" type="sibTrans" cxnId="{2B63B3AC-885E-4207-9FE1-93CC08733BD6}">
      <dgm:prSet/>
      <dgm:spPr/>
      <dgm:t>
        <a:bodyPr/>
        <a:lstStyle/>
        <a:p>
          <a:endParaRPr lang="es-AR"/>
        </a:p>
      </dgm:t>
    </dgm:pt>
    <dgm:pt modelId="{B7E09F59-8B15-4A3F-8F4D-AFA3C15CA35C}">
      <dgm:prSet phldrT="[Texto]"/>
      <dgm:spPr/>
      <dgm:t>
        <a:bodyPr/>
        <a:lstStyle/>
        <a:p>
          <a:r>
            <a:rPr lang="es-AR" dirty="0" smtClean="0"/>
            <a:t>Incompatibilidad de los </a:t>
          </a:r>
          <a:r>
            <a:rPr lang="es-AR" i="1" dirty="0" err="1" smtClean="0"/>
            <a:t>multi</a:t>
          </a:r>
          <a:r>
            <a:rPr lang="es-AR" dirty="0" smtClean="0"/>
            <a:t> y expugnación a toda forma sindical</a:t>
          </a:r>
          <a:endParaRPr lang="es-AR" dirty="0"/>
        </a:p>
      </dgm:t>
    </dgm:pt>
    <dgm:pt modelId="{BA803A2B-36AB-41C1-9378-8E529572F25F}" type="parTrans" cxnId="{EA21D4D7-C7F3-405E-B1B2-844DDC3B6755}">
      <dgm:prSet/>
      <dgm:spPr/>
      <dgm:t>
        <a:bodyPr/>
        <a:lstStyle/>
        <a:p>
          <a:endParaRPr lang="es-AR"/>
        </a:p>
      </dgm:t>
    </dgm:pt>
    <dgm:pt modelId="{E7E69D4D-46A4-4BE3-80FD-B2B86DEF8D16}" type="sibTrans" cxnId="{EA21D4D7-C7F3-405E-B1B2-844DDC3B6755}">
      <dgm:prSet/>
      <dgm:spPr/>
      <dgm:t>
        <a:bodyPr/>
        <a:lstStyle/>
        <a:p>
          <a:endParaRPr lang="es-AR"/>
        </a:p>
      </dgm:t>
    </dgm:pt>
    <dgm:pt modelId="{CF07BDE2-41F3-49D5-95B0-3862D0A2C1F8}">
      <dgm:prSet phldrT="[Texto]"/>
      <dgm:spPr>
        <a:solidFill>
          <a:srgbClr val="C00000">
            <a:alpha val="90000"/>
          </a:srgbClr>
        </a:solidFill>
      </dgm:spPr>
      <dgm:t>
        <a:bodyPr/>
        <a:lstStyle/>
        <a:p>
          <a:endParaRPr lang="es-AR" dirty="0"/>
        </a:p>
      </dgm:t>
    </dgm:pt>
    <dgm:pt modelId="{D9F2AB05-2B43-421D-A6F9-96648D6459E6}" type="parTrans" cxnId="{24710FA6-5F74-40EF-9934-2260F20CAF49}">
      <dgm:prSet/>
      <dgm:spPr/>
      <dgm:t>
        <a:bodyPr/>
        <a:lstStyle/>
        <a:p>
          <a:endParaRPr lang="es-AR"/>
        </a:p>
      </dgm:t>
    </dgm:pt>
    <dgm:pt modelId="{B8B7E71B-D3F7-4181-AEE6-8181E7C66668}" type="sibTrans" cxnId="{24710FA6-5F74-40EF-9934-2260F20CAF49}">
      <dgm:prSet/>
      <dgm:spPr/>
      <dgm:t>
        <a:bodyPr/>
        <a:lstStyle/>
        <a:p>
          <a:endParaRPr lang="es-AR"/>
        </a:p>
      </dgm:t>
    </dgm:pt>
    <dgm:pt modelId="{E3D235BD-5C4E-4768-BAA9-2095253AFB72}">
      <dgm:prSet/>
      <dgm:spPr/>
      <dgm:t>
        <a:bodyPr/>
        <a:lstStyle/>
        <a:p>
          <a:r>
            <a:rPr lang="es-AR" dirty="0" smtClean="0"/>
            <a:t>Políticas de individualización obstaculizando la acción colectiva</a:t>
          </a:r>
          <a:endParaRPr lang="es-AR" dirty="0"/>
        </a:p>
      </dgm:t>
    </dgm:pt>
    <dgm:pt modelId="{CF61510A-87E0-400B-AA14-82B81DD88C5F}" type="parTrans" cxnId="{5B6051F1-FD22-4AE9-B03E-1588A4919DF4}">
      <dgm:prSet/>
      <dgm:spPr/>
      <dgm:t>
        <a:bodyPr/>
        <a:lstStyle/>
        <a:p>
          <a:endParaRPr lang="es-AR"/>
        </a:p>
      </dgm:t>
    </dgm:pt>
    <dgm:pt modelId="{41F86DE1-EE9C-4D04-9C8A-71E6D5A9838E}" type="sibTrans" cxnId="{5B6051F1-FD22-4AE9-B03E-1588A4919DF4}">
      <dgm:prSet/>
      <dgm:spPr/>
      <dgm:t>
        <a:bodyPr/>
        <a:lstStyle/>
        <a:p>
          <a:endParaRPr lang="es-AR"/>
        </a:p>
      </dgm:t>
    </dgm:pt>
    <dgm:pt modelId="{83217987-E962-44B7-8700-B98E0023AEE9}">
      <dgm:prSet phldrT="[Texto]"/>
      <dgm:spPr>
        <a:solidFill>
          <a:srgbClr val="C00000">
            <a:alpha val="90000"/>
          </a:srgbClr>
        </a:solidFill>
      </dgm:spPr>
      <dgm:t>
        <a:bodyPr/>
        <a:lstStyle/>
        <a:p>
          <a:endParaRPr lang="es-AR" b="1" dirty="0"/>
        </a:p>
      </dgm:t>
    </dgm:pt>
    <dgm:pt modelId="{61A13A5A-AF3A-4B54-AC65-0795A56C8B72}" type="sibTrans" cxnId="{683453CF-5E6C-43E5-A320-C7F9A76DD8AF}">
      <dgm:prSet/>
      <dgm:spPr/>
      <dgm:t>
        <a:bodyPr/>
        <a:lstStyle/>
        <a:p>
          <a:endParaRPr lang="es-AR"/>
        </a:p>
      </dgm:t>
    </dgm:pt>
    <dgm:pt modelId="{8962508E-32E9-436D-BF53-3253242120D1}" type="parTrans" cxnId="{683453CF-5E6C-43E5-A320-C7F9A76DD8AF}">
      <dgm:prSet/>
      <dgm:spPr/>
      <dgm:t>
        <a:bodyPr/>
        <a:lstStyle/>
        <a:p>
          <a:endParaRPr lang="es-AR"/>
        </a:p>
      </dgm:t>
    </dgm:pt>
    <dgm:pt modelId="{99B63638-07F6-4D5B-9F41-6784D2EF3B56}" type="pres">
      <dgm:prSet presAssocID="{237C119D-C43E-4C4C-8D89-9375FBE184AE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98309B82-8E7F-4F48-B366-AB34A2EE5608}" type="pres">
      <dgm:prSet presAssocID="{D556AFB8-53F0-4B53-A079-59FE6501A1E8}" presName="horFlow" presStyleCnt="0"/>
      <dgm:spPr/>
    </dgm:pt>
    <dgm:pt modelId="{4F212C2D-BCA8-4F60-827A-59B442F5C7D6}" type="pres">
      <dgm:prSet presAssocID="{D556AFB8-53F0-4B53-A079-59FE6501A1E8}" presName="bigChev" presStyleLbl="node1" presStyleIdx="0" presStyleCnt="2"/>
      <dgm:spPr/>
      <dgm:t>
        <a:bodyPr/>
        <a:lstStyle/>
        <a:p>
          <a:endParaRPr lang="es-AR"/>
        </a:p>
      </dgm:t>
    </dgm:pt>
    <dgm:pt modelId="{58A8DBCF-6BE7-4AF9-BFEC-393BE395AE8C}" type="pres">
      <dgm:prSet presAssocID="{CF61510A-87E0-400B-AA14-82B81DD88C5F}" presName="parTrans" presStyleCnt="0"/>
      <dgm:spPr/>
    </dgm:pt>
    <dgm:pt modelId="{3A54809C-DE33-4A72-9C29-BC41147F475A}" type="pres">
      <dgm:prSet presAssocID="{E3D235BD-5C4E-4768-BAA9-2095253AFB72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DA89DEF-6E1A-47C4-BADD-23B5EEB30BC7}" type="pres">
      <dgm:prSet presAssocID="{41F86DE1-EE9C-4D04-9C8A-71E6D5A9838E}" presName="sibTrans" presStyleCnt="0"/>
      <dgm:spPr/>
      <dgm:t>
        <a:bodyPr/>
        <a:lstStyle/>
        <a:p>
          <a:endParaRPr lang="es-AR"/>
        </a:p>
      </dgm:t>
    </dgm:pt>
    <dgm:pt modelId="{0E24AE54-051A-4491-B0DC-0EAF6744E8EA}" type="pres">
      <dgm:prSet presAssocID="{83217987-E962-44B7-8700-B98E0023AEE9}" presName="node" presStyleLbl="alignAccFollowNode1" presStyleIdx="1" presStyleCnt="4" custAng="10800000" custScaleX="105939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s-AR"/>
        </a:p>
      </dgm:t>
    </dgm:pt>
    <dgm:pt modelId="{3498EE3B-A5D9-46B0-9367-542A3CA4C0F4}" type="pres">
      <dgm:prSet presAssocID="{D556AFB8-53F0-4B53-A079-59FE6501A1E8}" presName="vSp" presStyleCnt="0"/>
      <dgm:spPr/>
    </dgm:pt>
    <dgm:pt modelId="{C69B9F79-13DB-4278-8C14-B2ECCE85DD67}" type="pres">
      <dgm:prSet presAssocID="{C80E1FDC-EA5A-493D-8700-CE553A8334AF}" presName="horFlow" presStyleCnt="0"/>
      <dgm:spPr/>
      <dgm:t>
        <a:bodyPr/>
        <a:lstStyle/>
        <a:p>
          <a:endParaRPr lang="es-AR"/>
        </a:p>
      </dgm:t>
    </dgm:pt>
    <dgm:pt modelId="{71F316DB-6BEB-4289-93CA-C59672CCDFD0}" type="pres">
      <dgm:prSet presAssocID="{C80E1FDC-EA5A-493D-8700-CE553A8334AF}" presName="bigChev" presStyleLbl="node1" presStyleIdx="1" presStyleCnt="2"/>
      <dgm:spPr/>
      <dgm:t>
        <a:bodyPr/>
        <a:lstStyle/>
        <a:p>
          <a:endParaRPr lang="es-AR"/>
        </a:p>
      </dgm:t>
    </dgm:pt>
    <dgm:pt modelId="{D0811275-5BD5-4DC3-844A-559E540889F1}" type="pres">
      <dgm:prSet presAssocID="{BA803A2B-36AB-41C1-9378-8E529572F25F}" presName="parTrans" presStyleCnt="0"/>
      <dgm:spPr/>
      <dgm:t>
        <a:bodyPr/>
        <a:lstStyle/>
        <a:p>
          <a:endParaRPr lang="es-AR"/>
        </a:p>
      </dgm:t>
    </dgm:pt>
    <dgm:pt modelId="{B7080980-CC1A-4023-9C13-47E881B69D06}" type="pres">
      <dgm:prSet presAssocID="{B7E09F59-8B15-4A3F-8F4D-AFA3C15CA35C}" presName="node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9BEB58D-0E09-4831-AF22-0C90CD577429}" type="pres">
      <dgm:prSet presAssocID="{E7E69D4D-46A4-4BE3-80FD-B2B86DEF8D16}" presName="sibTrans" presStyleCnt="0"/>
      <dgm:spPr/>
      <dgm:t>
        <a:bodyPr/>
        <a:lstStyle/>
        <a:p>
          <a:endParaRPr lang="es-AR"/>
        </a:p>
      </dgm:t>
    </dgm:pt>
    <dgm:pt modelId="{5D5C8058-D28D-468D-8951-F36741C9DF48}" type="pres">
      <dgm:prSet presAssocID="{CF07BDE2-41F3-49D5-95B0-3862D0A2C1F8}" presName="node" presStyleLbl="alignAccFollowNode1" presStyleIdx="3" presStyleCnt="4" custAng="1080000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A8C2A036-B28B-460F-86ED-D04B17AC298A}" type="presOf" srcId="{B7E09F59-8B15-4A3F-8F4D-AFA3C15CA35C}" destId="{B7080980-CC1A-4023-9C13-47E881B69D06}" srcOrd="0" destOrd="0" presId="urn:microsoft.com/office/officeart/2005/8/layout/lProcess3"/>
    <dgm:cxn modelId="{2B63B3AC-885E-4207-9FE1-93CC08733BD6}" srcId="{237C119D-C43E-4C4C-8D89-9375FBE184AE}" destId="{C80E1FDC-EA5A-493D-8700-CE553A8334AF}" srcOrd="1" destOrd="0" parTransId="{C91FAC65-B95D-4757-9980-1A5A4DAB36F3}" sibTransId="{29BC7016-F40A-4C08-8E24-262175128CE7}"/>
    <dgm:cxn modelId="{5B6051F1-FD22-4AE9-B03E-1588A4919DF4}" srcId="{D556AFB8-53F0-4B53-A079-59FE6501A1E8}" destId="{E3D235BD-5C4E-4768-BAA9-2095253AFB72}" srcOrd="0" destOrd="0" parTransId="{CF61510A-87E0-400B-AA14-82B81DD88C5F}" sibTransId="{41F86DE1-EE9C-4D04-9C8A-71E6D5A9838E}"/>
    <dgm:cxn modelId="{5566FD45-8F57-4436-BE67-DDB81E8BE7C9}" type="presOf" srcId="{E3D235BD-5C4E-4768-BAA9-2095253AFB72}" destId="{3A54809C-DE33-4A72-9C29-BC41147F475A}" srcOrd="0" destOrd="0" presId="urn:microsoft.com/office/officeart/2005/8/layout/lProcess3"/>
    <dgm:cxn modelId="{24710FA6-5F74-40EF-9934-2260F20CAF49}" srcId="{C80E1FDC-EA5A-493D-8700-CE553A8334AF}" destId="{CF07BDE2-41F3-49D5-95B0-3862D0A2C1F8}" srcOrd="1" destOrd="0" parTransId="{D9F2AB05-2B43-421D-A6F9-96648D6459E6}" sibTransId="{B8B7E71B-D3F7-4181-AEE6-8181E7C66668}"/>
    <dgm:cxn modelId="{D4C70860-D3AB-4B59-8D84-C7434B2D65F9}" type="presOf" srcId="{237C119D-C43E-4C4C-8D89-9375FBE184AE}" destId="{99B63638-07F6-4D5B-9F41-6784D2EF3B56}" srcOrd="0" destOrd="0" presId="urn:microsoft.com/office/officeart/2005/8/layout/lProcess3"/>
    <dgm:cxn modelId="{8B6E4506-4D6F-4D47-9EDF-6AFA29100FF5}" type="presOf" srcId="{D556AFB8-53F0-4B53-A079-59FE6501A1E8}" destId="{4F212C2D-BCA8-4F60-827A-59B442F5C7D6}" srcOrd="0" destOrd="0" presId="urn:microsoft.com/office/officeart/2005/8/layout/lProcess3"/>
    <dgm:cxn modelId="{7DD1610E-8A1E-4D28-8F20-8C8AD2E80C10}" type="presOf" srcId="{CF07BDE2-41F3-49D5-95B0-3862D0A2C1F8}" destId="{5D5C8058-D28D-468D-8951-F36741C9DF48}" srcOrd="0" destOrd="0" presId="urn:microsoft.com/office/officeart/2005/8/layout/lProcess3"/>
    <dgm:cxn modelId="{37EB548D-361B-4308-A768-CEB04A4FBEE2}" type="presOf" srcId="{83217987-E962-44B7-8700-B98E0023AEE9}" destId="{0E24AE54-051A-4491-B0DC-0EAF6744E8EA}" srcOrd="0" destOrd="0" presId="urn:microsoft.com/office/officeart/2005/8/layout/lProcess3"/>
    <dgm:cxn modelId="{6B1BC8AC-74EF-45AE-9D08-1E4AA53C13D5}" type="presOf" srcId="{C80E1FDC-EA5A-493D-8700-CE553A8334AF}" destId="{71F316DB-6BEB-4289-93CA-C59672CCDFD0}" srcOrd="0" destOrd="0" presId="urn:microsoft.com/office/officeart/2005/8/layout/lProcess3"/>
    <dgm:cxn modelId="{D17C0538-A6BD-453E-99B8-F2FB1F7260A7}" srcId="{237C119D-C43E-4C4C-8D89-9375FBE184AE}" destId="{D556AFB8-53F0-4B53-A079-59FE6501A1E8}" srcOrd="0" destOrd="0" parTransId="{21C0D6D9-EA7F-4B18-A8F5-0ED3ED8A8613}" sibTransId="{0FA970F0-7BC4-4167-94BD-38C1F63BC255}"/>
    <dgm:cxn modelId="{683453CF-5E6C-43E5-A320-C7F9A76DD8AF}" srcId="{D556AFB8-53F0-4B53-A079-59FE6501A1E8}" destId="{83217987-E962-44B7-8700-B98E0023AEE9}" srcOrd="1" destOrd="0" parTransId="{8962508E-32E9-436D-BF53-3253242120D1}" sibTransId="{61A13A5A-AF3A-4B54-AC65-0795A56C8B72}"/>
    <dgm:cxn modelId="{EA21D4D7-C7F3-405E-B1B2-844DDC3B6755}" srcId="{C80E1FDC-EA5A-493D-8700-CE553A8334AF}" destId="{B7E09F59-8B15-4A3F-8F4D-AFA3C15CA35C}" srcOrd="0" destOrd="0" parTransId="{BA803A2B-36AB-41C1-9378-8E529572F25F}" sibTransId="{E7E69D4D-46A4-4BE3-80FD-B2B86DEF8D16}"/>
    <dgm:cxn modelId="{FEDC29CC-8C81-4F9A-8CE6-9BC949303DF2}" type="presParOf" srcId="{99B63638-07F6-4D5B-9F41-6784D2EF3B56}" destId="{98309B82-8E7F-4F48-B366-AB34A2EE5608}" srcOrd="0" destOrd="0" presId="urn:microsoft.com/office/officeart/2005/8/layout/lProcess3"/>
    <dgm:cxn modelId="{D394840A-898B-4D46-9C52-45F846362508}" type="presParOf" srcId="{98309B82-8E7F-4F48-B366-AB34A2EE5608}" destId="{4F212C2D-BCA8-4F60-827A-59B442F5C7D6}" srcOrd="0" destOrd="0" presId="urn:microsoft.com/office/officeart/2005/8/layout/lProcess3"/>
    <dgm:cxn modelId="{BD39E414-8666-4DDD-A8A9-3999B869EB53}" type="presParOf" srcId="{98309B82-8E7F-4F48-B366-AB34A2EE5608}" destId="{58A8DBCF-6BE7-4AF9-BFEC-393BE395AE8C}" srcOrd="1" destOrd="0" presId="urn:microsoft.com/office/officeart/2005/8/layout/lProcess3"/>
    <dgm:cxn modelId="{CA80A1E1-A3DC-4125-BBBC-CD35AEA3E834}" type="presParOf" srcId="{98309B82-8E7F-4F48-B366-AB34A2EE5608}" destId="{3A54809C-DE33-4A72-9C29-BC41147F475A}" srcOrd="2" destOrd="0" presId="urn:microsoft.com/office/officeart/2005/8/layout/lProcess3"/>
    <dgm:cxn modelId="{5FC6DA48-262F-475A-86EE-9F41ED21C8F3}" type="presParOf" srcId="{98309B82-8E7F-4F48-B366-AB34A2EE5608}" destId="{BDA89DEF-6E1A-47C4-BADD-23B5EEB30BC7}" srcOrd="3" destOrd="0" presId="urn:microsoft.com/office/officeart/2005/8/layout/lProcess3"/>
    <dgm:cxn modelId="{095251A7-8FEA-408B-96CB-41C4349D505B}" type="presParOf" srcId="{98309B82-8E7F-4F48-B366-AB34A2EE5608}" destId="{0E24AE54-051A-4491-B0DC-0EAF6744E8EA}" srcOrd="4" destOrd="0" presId="urn:microsoft.com/office/officeart/2005/8/layout/lProcess3"/>
    <dgm:cxn modelId="{35FABA38-C050-4028-921D-EF1CC92BB7FB}" type="presParOf" srcId="{99B63638-07F6-4D5B-9F41-6784D2EF3B56}" destId="{3498EE3B-A5D9-46B0-9367-542A3CA4C0F4}" srcOrd="1" destOrd="0" presId="urn:microsoft.com/office/officeart/2005/8/layout/lProcess3"/>
    <dgm:cxn modelId="{08927590-1072-4E09-9E6B-B14028608627}" type="presParOf" srcId="{99B63638-07F6-4D5B-9F41-6784D2EF3B56}" destId="{C69B9F79-13DB-4278-8C14-B2ECCE85DD67}" srcOrd="2" destOrd="0" presId="urn:microsoft.com/office/officeart/2005/8/layout/lProcess3"/>
    <dgm:cxn modelId="{C8622FE8-D9A5-4B23-8469-8C3B9E5FBED1}" type="presParOf" srcId="{C69B9F79-13DB-4278-8C14-B2ECCE85DD67}" destId="{71F316DB-6BEB-4289-93CA-C59672CCDFD0}" srcOrd="0" destOrd="0" presId="urn:microsoft.com/office/officeart/2005/8/layout/lProcess3"/>
    <dgm:cxn modelId="{31364574-58DA-4A0D-B0D6-10945CDDEF8B}" type="presParOf" srcId="{C69B9F79-13DB-4278-8C14-B2ECCE85DD67}" destId="{D0811275-5BD5-4DC3-844A-559E540889F1}" srcOrd="1" destOrd="0" presId="urn:microsoft.com/office/officeart/2005/8/layout/lProcess3"/>
    <dgm:cxn modelId="{667D5EC6-E18B-433F-8C25-8F4BE17D2072}" type="presParOf" srcId="{C69B9F79-13DB-4278-8C14-B2ECCE85DD67}" destId="{B7080980-CC1A-4023-9C13-47E881B69D06}" srcOrd="2" destOrd="0" presId="urn:microsoft.com/office/officeart/2005/8/layout/lProcess3"/>
    <dgm:cxn modelId="{3F417C72-EEF5-44A2-B871-11932686AC00}" type="presParOf" srcId="{C69B9F79-13DB-4278-8C14-B2ECCE85DD67}" destId="{B9BEB58D-0E09-4831-AF22-0C90CD577429}" srcOrd="3" destOrd="0" presId="urn:microsoft.com/office/officeart/2005/8/layout/lProcess3"/>
    <dgm:cxn modelId="{DFF0ACC3-86B9-40A6-8170-2D7AD6EA1DAC}" type="presParOf" srcId="{C69B9F79-13DB-4278-8C14-B2ECCE85DD67}" destId="{5D5C8058-D28D-468D-8951-F36741C9DF48}" srcOrd="4" destOrd="0" presId="urn:microsoft.com/office/officeart/2005/8/layout/lProcess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101262-1326-4F33-93FB-8DCC18A10375}">
      <dsp:nvSpPr>
        <dsp:cNvPr id="0" name=""/>
        <dsp:cNvSpPr/>
      </dsp:nvSpPr>
      <dsp:spPr>
        <a:xfrm>
          <a:off x="0" y="0"/>
          <a:ext cx="6995160" cy="14811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Aproximaciones al trabajo informacional: los procesos productivos de software en la Ciudad de Buenos Aires (2010)</a:t>
          </a:r>
          <a:endParaRPr lang="es-AR" sz="18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dirty="0" smtClean="0"/>
            <a:t>Explorar el </a:t>
          </a:r>
          <a:r>
            <a:rPr lang="es-AR" sz="2400" kern="1200" dirty="0" smtClean="0"/>
            <a:t>sector software </a:t>
          </a:r>
          <a:r>
            <a:rPr lang="es-AR" sz="2400" kern="1200" dirty="0" smtClean="0"/>
            <a:t>incorporando enfoque sociológico</a:t>
          </a:r>
          <a:endParaRPr lang="es-AR" sz="2400" kern="1200" dirty="0"/>
        </a:p>
      </dsp:txBody>
      <dsp:txXfrm>
        <a:off x="0" y="0"/>
        <a:ext cx="5483659" cy="1481137"/>
      </dsp:txXfrm>
    </dsp:sp>
    <dsp:sp modelId="{C0E26421-334A-444C-9850-8A55B2EB8433}">
      <dsp:nvSpPr>
        <dsp:cNvPr id="0" name=""/>
        <dsp:cNvSpPr/>
      </dsp:nvSpPr>
      <dsp:spPr>
        <a:xfrm>
          <a:off x="617219" y="1727993"/>
          <a:ext cx="6995160" cy="14811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err="1" smtClean="0"/>
            <a:t>Dimension</a:t>
          </a:r>
          <a:r>
            <a:rPr lang="es-AR" sz="1800" kern="1200" dirty="0" smtClean="0"/>
            <a:t> sindical</a:t>
          </a:r>
          <a:endParaRPr lang="es-AR" sz="18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dirty="0" smtClean="0"/>
            <a:t>Analizar la relación entre trabajadores del sector software y sindicatos</a:t>
          </a:r>
          <a:endParaRPr lang="es-AR" sz="2400" kern="1200" dirty="0"/>
        </a:p>
      </dsp:txBody>
      <dsp:txXfrm>
        <a:off x="617219" y="1727993"/>
        <a:ext cx="5415200" cy="1481137"/>
      </dsp:txXfrm>
    </dsp:sp>
    <dsp:sp modelId="{F04F510C-1598-44D2-A855-5E781DCCF501}">
      <dsp:nvSpPr>
        <dsp:cNvPr id="0" name=""/>
        <dsp:cNvSpPr/>
      </dsp:nvSpPr>
      <dsp:spPr>
        <a:xfrm>
          <a:off x="1234439" y="3455987"/>
          <a:ext cx="6995160" cy="14811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Primeros resultados</a:t>
          </a:r>
          <a:endParaRPr lang="es-AR" sz="18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dirty="0" smtClean="0"/>
            <a:t>Falta de participación sindical de parte de los trabajadores informáticos</a:t>
          </a:r>
          <a:endParaRPr lang="es-AR" sz="2400" kern="1200" dirty="0"/>
        </a:p>
      </dsp:txBody>
      <dsp:txXfrm>
        <a:off x="1234439" y="3455987"/>
        <a:ext cx="5415200" cy="1481137"/>
      </dsp:txXfrm>
    </dsp:sp>
    <dsp:sp modelId="{D035463B-1619-4B2A-AAFC-D8E5BFE16EF7}">
      <dsp:nvSpPr>
        <dsp:cNvPr id="0" name=""/>
        <dsp:cNvSpPr/>
      </dsp:nvSpPr>
      <dsp:spPr>
        <a:xfrm>
          <a:off x="6032420" y="1123195"/>
          <a:ext cx="962739" cy="9627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3600" kern="1200"/>
        </a:p>
      </dsp:txBody>
      <dsp:txXfrm>
        <a:off x="6032420" y="1123195"/>
        <a:ext cx="962739" cy="962739"/>
      </dsp:txXfrm>
    </dsp:sp>
    <dsp:sp modelId="{FC8B5FAB-AB05-451D-B59D-C238C18CBA05}">
      <dsp:nvSpPr>
        <dsp:cNvPr id="0" name=""/>
        <dsp:cNvSpPr/>
      </dsp:nvSpPr>
      <dsp:spPr>
        <a:xfrm>
          <a:off x="6649640" y="2841315"/>
          <a:ext cx="962739" cy="9627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3600" kern="1200"/>
        </a:p>
      </dsp:txBody>
      <dsp:txXfrm>
        <a:off x="6649640" y="2841315"/>
        <a:ext cx="962739" cy="9627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EE3C97-8BE7-456B-8D24-7FAB35CDE637}">
      <dsp:nvSpPr>
        <dsp:cNvPr id="0" name=""/>
        <dsp:cNvSpPr/>
      </dsp:nvSpPr>
      <dsp:spPr>
        <a:xfrm>
          <a:off x="40" y="272048"/>
          <a:ext cx="3845569" cy="15382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kern="1200" dirty="0" smtClean="0"/>
            <a:t>1. Elementos </a:t>
          </a:r>
          <a:r>
            <a:rPr lang="es-AR" sz="2800" kern="1200" dirty="0" smtClean="0"/>
            <a:t>teóricos</a:t>
          </a:r>
          <a:endParaRPr lang="es-AR" sz="2800" kern="1200" dirty="0"/>
        </a:p>
      </dsp:txBody>
      <dsp:txXfrm>
        <a:off x="40" y="272048"/>
        <a:ext cx="3845569" cy="1538227"/>
      </dsp:txXfrm>
    </dsp:sp>
    <dsp:sp modelId="{9DD6A1E3-6B44-4C3E-A1AA-577B94C6A833}">
      <dsp:nvSpPr>
        <dsp:cNvPr id="0" name=""/>
        <dsp:cNvSpPr/>
      </dsp:nvSpPr>
      <dsp:spPr>
        <a:xfrm>
          <a:off x="40" y="1810276"/>
          <a:ext cx="3845569" cy="2854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err="1" smtClean="0"/>
            <a:t>Emergenica</a:t>
          </a:r>
          <a:r>
            <a:rPr lang="es-AR" sz="2000" kern="1200" dirty="0" smtClean="0"/>
            <a:t> del capitalismo </a:t>
          </a:r>
          <a:r>
            <a:rPr lang="es-AR" sz="2000" kern="1200" dirty="0" smtClean="0"/>
            <a:t>informacional (</a:t>
          </a:r>
          <a:r>
            <a:rPr lang="es-AR" sz="2000" kern="1200" dirty="0" err="1" smtClean="0"/>
            <a:t>Castells</a:t>
          </a:r>
          <a:r>
            <a:rPr lang="es-AR" sz="2000" kern="1200" dirty="0" smtClean="0"/>
            <a:t>, </a:t>
          </a:r>
          <a:r>
            <a:rPr lang="es-AR" sz="2000" kern="1200" dirty="0" err="1" smtClean="0"/>
            <a:t>Rullani</a:t>
          </a:r>
          <a:r>
            <a:rPr lang="es-AR" sz="2000" kern="1200" dirty="0" smtClean="0"/>
            <a:t>, </a:t>
          </a:r>
          <a:r>
            <a:rPr lang="es-AR" sz="2000" kern="1200" dirty="0" err="1" smtClean="0"/>
            <a:t>Rifkin</a:t>
          </a:r>
          <a:r>
            <a:rPr lang="es-AR" sz="2000" kern="1200" dirty="0" smtClean="0"/>
            <a:t>)</a:t>
          </a:r>
          <a:endParaRPr lang="es-AR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Especificidad del sector </a:t>
          </a:r>
          <a:r>
            <a:rPr lang="es-AR" sz="2000" kern="1200" dirty="0" smtClean="0"/>
            <a:t>información </a:t>
          </a:r>
          <a:endParaRPr lang="es-AR" sz="2000" kern="1200" dirty="0"/>
        </a:p>
      </dsp:txBody>
      <dsp:txXfrm>
        <a:off x="40" y="1810276"/>
        <a:ext cx="3845569" cy="2854799"/>
      </dsp:txXfrm>
    </dsp:sp>
    <dsp:sp modelId="{25467A9B-C940-4F31-8B68-B4C2FCBA6DE7}">
      <dsp:nvSpPr>
        <dsp:cNvPr id="0" name=""/>
        <dsp:cNvSpPr/>
      </dsp:nvSpPr>
      <dsp:spPr>
        <a:xfrm>
          <a:off x="4383989" y="272048"/>
          <a:ext cx="3845569" cy="15382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kern="1200" dirty="0" smtClean="0"/>
            <a:t>2. Elementos empíricos</a:t>
          </a:r>
          <a:endParaRPr lang="es-AR" sz="2800" kern="1200" dirty="0"/>
        </a:p>
      </dsp:txBody>
      <dsp:txXfrm>
        <a:off x="4383989" y="272048"/>
        <a:ext cx="3845569" cy="1538227"/>
      </dsp:txXfrm>
    </dsp:sp>
    <dsp:sp modelId="{897B450E-C0EB-48D4-90E4-561537DB8F8F}">
      <dsp:nvSpPr>
        <dsp:cNvPr id="0" name=""/>
        <dsp:cNvSpPr/>
      </dsp:nvSpPr>
      <dsp:spPr>
        <a:xfrm>
          <a:off x="4383989" y="1810276"/>
          <a:ext cx="3845569" cy="2854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Encuadramiento y dislocación de los trabajadores informáticos</a:t>
          </a:r>
          <a:endParaRPr lang="es-AR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Representaciones </a:t>
          </a:r>
          <a:r>
            <a:rPr lang="es-AR" sz="2000" kern="1200" dirty="0" smtClean="0"/>
            <a:t>de los trabajadores</a:t>
          </a:r>
          <a:endParaRPr lang="es-AR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Situación actual de los sindicatos existentes para el sector</a:t>
          </a:r>
          <a:endParaRPr lang="es-AR" sz="2000" kern="1200" dirty="0"/>
        </a:p>
      </dsp:txBody>
      <dsp:txXfrm>
        <a:off x="4383989" y="1810276"/>
        <a:ext cx="3845569" cy="28547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7D5CEC-20F4-4A9B-9342-962F12D5A87E}">
      <dsp:nvSpPr>
        <dsp:cNvPr id="0" name=""/>
        <dsp:cNvSpPr/>
      </dsp:nvSpPr>
      <dsp:spPr>
        <a:xfrm>
          <a:off x="254526" y="4211"/>
          <a:ext cx="2311968" cy="172583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06680" rIns="35560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800" kern="1200" dirty="0" smtClean="0"/>
            <a:t>Sector primario</a:t>
          </a:r>
          <a:endParaRPr lang="es-AR" sz="2800" kern="1200" dirty="0"/>
        </a:p>
      </dsp:txBody>
      <dsp:txXfrm>
        <a:off x="254526" y="4211"/>
        <a:ext cx="2311968" cy="1725835"/>
      </dsp:txXfrm>
    </dsp:sp>
    <dsp:sp modelId="{00973C98-9C69-4D19-A441-8C9DCF2056B4}">
      <dsp:nvSpPr>
        <dsp:cNvPr id="0" name=""/>
        <dsp:cNvSpPr/>
      </dsp:nvSpPr>
      <dsp:spPr>
        <a:xfrm>
          <a:off x="254526" y="1730046"/>
          <a:ext cx="2311968" cy="7421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Bienes agrícolas</a:t>
          </a:r>
          <a:endParaRPr lang="es-AR" sz="1800" kern="1200" dirty="0"/>
        </a:p>
      </dsp:txBody>
      <dsp:txXfrm>
        <a:off x="254526" y="1730046"/>
        <a:ext cx="1628146" cy="742109"/>
      </dsp:txXfrm>
    </dsp:sp>
    <dsp:sp modelId="{ECE70B4A-4E55-44F3-88BB-EC9247A65294}">
      <dsp:nvSpPr>
        <dsp:cNvPr id="0" name=""/>
        <dsp:cNvSpPr/>
      </dsp:nvSpPr>
      <dsp:spPr>
        <a:xfrm>
          <a:off x="1948075" y="1847923"/>
          <a:ext cx="809188" cy="80918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B954B4-212B-405E-B491-C94F11610DC0}">
      <dsp:nvSpPr>
        <dsp:cNvPr id="0" name=""/>
        <dsp:cNvSpPr/>
      </dsp:nvSpPr>
      <dsp:spPr>
        <a:xfrm>
          <a:off x="2957735" y="4211"/>
          <a:ext cx="2311968" cy="172583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06680" rIns="35560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800" kern="1200" dirty="0" smtClean="0"/>
            <a:t>Sector industria</a:t>
          </a:r>
          <a:endParaRPr lang="es-AR" sz="2800" kern="1200" dirty="0"/>
        </a:p>
      </dsp:txBody>
      <dsp:txXfrm>
        <a:off x="2957735" y="4211"/>
        <a:ext cx="2311968" cy="1725835"/>
      </dsp:txXfrm>
    </dsp:sp>
    <dsp:sp modelId="{B70F797A-EF91-4DE8-BAB6-F570D1168FE4}">
      <dsp:nvSpPr>
        <dsp:cNvPr id="0" name=""/>
        <dsp:cNvSpPr/>
      </dsp:nvSpPr>
      <dsp:spPr>
        <a:xfrm>
          <a:off x="2957735" y="1730046"/>
          <a:ext cx="2311968" cy="7421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Manufactura</a:t>
          </a:r>
          <a:endParaRPr lang="es-AR" sz="2200" kern="1200" dirty="0"/>
        </a:p>
      </dsp:txBody>
      <dsp:txXfrm>
        <a:off x="2957735" y="1730046"/>
        <a:ext cx="1628146" cy="742109"/>
      </dsp:txXfrm>
    </dsp:sp>
    <dsp:sp modelId="{4A6C1381-CCE7-4E16-A4CB-3610F7681ECE}">
      <dsp:nvSpPr>
        <dsp:cNvPr id="0" name=""/>
        <dsp:cNvSpPr/>
      </dsp:nvSpPr>
      <dsp:spPr>
        <a:xfrm>
          <a:off x="4651284" y="1847923"/>
          <a:ext cx="809188" cy="809188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3D3AFE-EBC0-4BA5-A61A-7A30EF3F0F57}">
      <dsp:nvSpPr>
        <dsp:cNvPr id="0" name=""/>
        <dsp:cNvSpPr/>
      </dsp:nvSpPr>
      <dsp:spPr>
        <a:xfrm>
          <a:off x="1606131" y="3057887"/>
          <a:ext cx="2311968" cy="172583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06680" rIns="35560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800" kern="1200" dirty="0" smtClean="0"/>
            <a:t>Sector terciario</a:t>
          </a:r>
          <a:endParaRPr lang="es-AR" sz="2800" kern="1200" dirty="0"/>
        </a:p>
      </dsp:txBody>
      <dsp:txXfrm>
        <a:off x="1606131" y="3057887"/>
        <a:ext cx="2311968" cy="1725835"/>
      </dsp:txXfrm>
    </dsp:sp>
    <dsp:sp modelId="{A41D04A4-9CD8-4D90-8607-4A3C5D5F928B}">
      <dsp:nvSpPr>
        <dsp:cNvPr id="0" name=""/>
        <dsp:cNvSpPr/>
      </dsp:nvSpPr>
      <dsp:spPr>
        <a:xfrm>
          <a:off x="1606131" y="4783722"/>
          <a:ext cx="2311968" cy="74210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Servicios</a:t>
          </a:r>
          <a:endParaRPr lang="es-AR" sz="3100" kern="1200" dirty="0"/>
        </a:p>
      </dsp:txBody>
      <dsp:txXfrm>
        <a:off x="1606131" y="4783722"/>
        <a:ext cx="1628146" cy="742109"/>
      </dsp:txXfrm>
    </dsp:sp>
    <dsp:sp modelId="{3269A99C-F799-4D3B-9534-A4C2D1707429}">
      <dsp:nvSpPr>
        <dsp:cNvPr id="0" name=""/>
        <dsp:cNvSpPr/>
      </dsp:nvSpPr>
      <dsp:spPr>
        <a:xfrm>
          <a:off x="3299679" y="4901600"/>
          <a:ext cx="809188" cy="809188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7D5CEC-20F4-4A9B-9342-962F12D5A87E}">
      <dsp:nvSpPr>
        <dsp:cNvPr id="0" name=""/>
        <dsp:cNvSpPr/>
      </dsp:nvSpPr>
      <dsp:spPr>
        <a:xfrm>
          <a:off x="254526" y="4211"/>
          <a:ext cx="2311968" cy="172583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06680" rIns="35560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800" kern="1200" dirty="0" smtClean="0"/>
            <a:t>Sector primario</a:t>
          </a:r>
          <a:endParaRPr lang="es-AR" sz="2800" kern="1200" dirty="0"/>
        </a:p>
      </dsp:txBody>
      <dsp:txXfrm>
        <a:off x="254526" y="4211"/>
        <a:ext cx="2311968" cy="1725835"/>
      </dsp:txXfrm>
    </dsp:sp>
    <dsp:sp modelId="{00973C98-9C69-4D19-A441-8C9DCF2056B4}">
      <dsp:nvSpPr>
        <dsp:cNvPr id="0" name=""/>
        <dsp:cNvSpPr/>
      </dsp:nvSpPr>
      <dsp:spPr>
        <a:xfrm>
          <a:off x="254526" y="1730046"/>
          <a:ext cx="2311968" cy="7421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Bienes agrícolas</a:t>
          </a:r>
          <a:endParaRPr lang="es-AR" sz="1900" kern="1200" dirty="0"/>
        </a:p>
      </dsp:txBody>
      <dsp:txXfrm>
        <a:off x="254526" y="1730046"/>
        <a:ext cx="1628146" cy="742109"/>
      </dsp:txXfrm>
    </dsp:sp>
    <dsp:sp modelId="{ECE70B4A-4E55-44F3-88BB-EC9247A65294}">
      <dsp:nvSpPr>
        <dsp:cNvPr id="0" name=""/>
        <dsp:cNvSpPr/>
      </dsp:nvSpPr>
      <dsp:spPr>
        <a:xfrm>
          <a:off x="1948075" y="1847923"/>
          <a:ext cx="809188" cy="80918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B954B4-212B-405E-B491-C94F11610DC0}">
      <dsp:nvSpPr>
        <dsp:cNvPr id="0" name=""/>
        <dsp:cNvSpPr/>
      </dsp:nvSpPr>
      <dsp:spPr>
        <a:xfrm>
          <a:off x="2957735" y="4211"/>
          <a:ext cx="2311968" cy="172583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06680" rIns="35560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800" kern="1200" dirty="0" smtClean="0"/>
            <a:t>Sector industria</a:t>
          </a:r>
          <a:endParaRPr lang="es-AR" sz="2800" kern="1200" dirty="0"/>
        </a:p>
      </dsp:txBody>
      <dsp:txXfrm>
        <a:off x="2957735" y="4211"/>
        <a:ext cx="2311968" cy="1725835"/>
      </dsp:txXfrm>
    </dsp:sp>
    <dsp:sp modelId="{B70F797A-EF91-4DE8-BAB6-F570D1168FE4}">
      <dsp:nvSpPr>
        <dsp:cNvPr id="0" name=""/>
        <dsp:cNvSpPr/>
      </dsp:nvSpPr>
      <dsp:spPr>
        <a:xfrm>
          <a:off x="2957735" y="1730046"/>
          <a:ext cx="2311968" cy="7421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Manufactura</a:t>
          </a:r>
          <a:endParaRPr lang="es-AR" sz="1900" kern="1200" dirty="0"/>
        </a:p>
      </dsp:txBody>
      <dsp:txXfrm>
        <a:off x="2957735" y="1730046"/>
        <a:ext cx="1628146" cy="742109"/>
      </dsp:txXfrm>
    </dsp:sp>
    <dsp:sp modelId="{4A6C1381-CCE7-4E16-A4CB-3610F7681ECE}">
      <dsp:nvSpPr>
        <dsp:cNvPr id="0" name=""/>
        <dsp:cNvSpPr/>
      </dsp:nvSpPr>
      <dsp:spPr>
        <a:xfrm>
          <a:off x="4651284" y="1847923"/>
          <a:ext cx="809188" cy="809188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3D3AFE-EBC0-4BA5-A61A-7A30EF3F0F57}">
      <dsp:nvSpPr>
        <dsp:cNvPr id="0" name=""/>
        <dsp:cNvSpPr/>
      </dsp:nvSpPr>
      <dsp:spPr>
        <a:xfrm>
          <a:off x="254526" y="3057887"/>
          <a:ext cx="2311968" cy="172583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06680" rIns="35560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800" kern="1200" dirty="0" smtClean="0"/>
            <a:t>Sector terciario</a:t>
          </a:r>
          <a:endParaRPr lang="es-AR" sz="2800" kern="1200" dirty="0"/>
        </a:p>
      </dsp:txBody>
      <dsp:txXfrm>
        <a:off x="254526" y="3057887"/>
        <a:ext cx="2311968" cy="1725835"/>
      </dsp:txXfrm>
    </dsp:sp>
    <dsp:sp modelId="{A41D04A4-9CD8-4D90-8607-4A3C5D5F928B}">
      <dsp:nvSpPr>
        <dsp:cNvPr id="0" name=""/>
        <dsp:cNvSpPr/>
      </dsp:nvSpPr>
      <dsp:spPr>
        <a:xfrm>
          <a:off x="254526" y="4783722"/>
          <a:ext cx="2311968" cy="74210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Servicios</a:t>
          </a:r>
          <a:endParaRPr lang="es-AR" sz="1900" kern="1200" dirty="0"/>
        </a:p>
      </dsp:txBody>
      <dsp:txXfrm>
        <a:off x="254526" y="4783722"/>
        <a:ext cx="1628146" cy="742109"/>
      </dsp:txXfrm>
    </dsp:sp>
    <dsp:sp modelId="{3269A99C-F799-4D3B-9534-A4C2D1707429}">
      <dsp:nvSpPr>
        <dsp:cNvPr id="0" name=""/>
        <dsp:cNvSpPr/>
      </dsp:nvSpPr>
      <dsp:spPr>
        <a:xfrm>
          <a:off x="1948075" y="4901600"/>
          <a:ext cx="809188" cy="809188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A0915D-296C-4404-B862-F0412C0CA829}">
      <dsp:nvSpPr>
        <dsp:cNvPr id="0" name=""/>
        <dsp:cNvSpPr/>
      </dsp:nvSpPr>
      <dsp:spPr>
        <a:xfrm>
          <a:off x="2957735" y="3057887"/>
          <a:ext cx="2311968" cy="172583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06680" rIns="35560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800" kern="1200" dirty="0" smtClean="0"/>
            <a:t>Sector información</a:t>
          </a:r>
          <a:endParaRPr lang="es-AR" sz="2800" kern="1200" dirty="0"/>
        </a:p>
      </dsp:txBody>
      <dsp:txXfrm>
        <a:off x="2957735" y="3057887"/>
        <a:ext cx="2311968" cy="1725835"/>
      </dsp:txXfrm>
    </dsp:sp>
    <dsp:sp modelId="{7B839118-2EFC-4D5F-9157-C02DCE18C543}">
      <dsp:nvSpPr>
        <dsp:cNvPr id="0" name=""/>
        <dsp:cNvSpPr/>
      </dsp:nvSpPr>
      <dsp:spPr>
        <a:xfrm>
          <a:off x="2957735" y="4783722"/>
          <a:ext cx="2311968" cy="74210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Bienes informacionales</a:t>
          </a:r>
          <a:endParaRPr lang="es-AR" sz="1900" kern="1200" dirty="0"/>
        </a:p>
      </dsp:txBody>
      <dsp:txXfrm>
        <a:off x="2957735" y="4783722"/>
        <a:ext cx="1628146" cy="742109"/>
      </dsp:txXfrm>
    </dsp:sp>
    <dsp:sp modelId="{3FE208CA-9ED8-421F-B67C-61E740313C11}">
      <dsp:nvSpPr>
        <dsp:cNvPr id="0" name=""/>
        <dsp:cNvSpPr/>
      </dsp:nvSpPr>
      <dsp:spPr>
        <a:xfrm>
          <a:off x="4651284" y="4901600"/>
          <a:ext cx="809188" cy="809188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86AE7C-6AED-4E27-AB07-A61AD8437E44}">
      <dsp:nvSpPr>
        <dsp:cNvPr id="0" name=""/>
        <dsp:cNvSpPr/>
      </dsp:nvSpPr>
      <dsp:spPr>
        <a:xfrm>
          <a:off x="1867" y="2537442"/>
          <a:ext cx="1194375" cy="679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shade val="5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shade val="5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shade val="5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shade val="5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TAREA PRODUCTIVA</a:t>
          </a:r>
          <a:endParaRPr lang="es-AR" sz="1200" kern="1200" dirty="0"/>
        </a:p>
      </dsp:txBody>
      <dsp:txXfrm>
        <a:off x="1867" y="2537442"/>
        <a:ext cx="1194375" cy="452971"/>
      </dsp:txXfrm>
    </dsp:sp>
    <dsp:sp modelId="{58FE8735-C84D-43AE-A92F-9F92FCE12E43}">
      <dsp:nvSpPr>
        <dsp:cNvPr id="0" name=""/>
        <dsp:cNvSpPr/>
      </dsp:nvSpPr>
      <dsp:spPr>
        <a:xfrm>
          <a:off x="70357" y="2990413"/>
          <a:ext cx="1546656" cy="691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b="1" kern="1200" dirty="0" smtClean="0"/>
            <a:t>TRABAJO</a:t>
          </a:r>
          <a:r>
            <a:rPr lang="es-AR" sz="1100" kern="1200" dirty="0" smtClean="0"/>
            <a:t> </a:t>
          </a:r>
          <a:r>
            <a:rPr lang="es-AR" sz="1100" b="1" kern="1200" dirty="0" smtClean="0"/>
            <a:t>INFORACIONAL</a:t>
          </a:r>
          <a:endParaRPr lang="es-AR" sz="1100" b="1" kern="1200" dirty="0"/>
        </a:p>
      </dsp:txBody>
      <dsp:txXfrm>
        <a:off x="70357" y="2990413"/>
        <a:ext cx="1546656" cy="691200"/>
      </dsp:txXfrm>
    </dsp:sp>
    <dsp:sp modelId="{5432D463-7AF6-4C3C-BAC7-8BFA0B1955F6}">
      <dsp:nvSpPr>
        <dsp:cNvPr id="0" name=""/>
        <dsp:cNvSpPr/>
      </dsp:nvSpPr>
      <dsp:spPr>
        <a:xfrm>
          <a:off x="1421340" y="2615245"/>
          <a:ext cx="477207" cy="2973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shade val="9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shade val="9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shade val="9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shade val="9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000" kern="1200"/>
        </a:p>
      </dsp:txBody>
      <dsp:txXfrm>
        <a:off x="1421340" y="2615245"/>
        <a:ext cx="477207" cy="297364"/>
      </dsp:txXfrm>
    </dsp:sp>
    <dsp:sp modelId="{F145C324-04BD-408D-8F9B-719A8FDA925C}">
      <dsp:nvSpPr>
        <dsp:cNvPr id="0" name=""/>
        <dsp:cNvSpPr/>
      </dsp:nvSpPr>
      <dsp:spPr>
        <a:xfrm>
          <a:off x="2096634" y="2537442"/>
          <a:ext cx="1194375" cy="679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67659"/>
                <a:satOff val="-1672"/>
                <a:lumOff val="26799"/>
                <a:alphaOff val="0"/>
                <a:tint val="45000"/>
                <a:satMod val="200000"/>
              </a:schemeClr>
            </a:gs>
            <a:gs pos="30000">
              <a:schemeClr val="accent1">
                <a:shade val="50000"/>
                <a:hueOff val="67659"/>
                <a:satOff val="-1672"/>
                <a:lumOff val="26799"/>
                <a:alphaOff val="0"/>
                <a:tint val="61000"/>
                <a:satMod val="200000"/>
              </a:schemeClr>
            </a:gs>
            <a:gs pos="45000">
              <a:schemeClr val="accent1">
                <a:shade val="50000"/>
                <a:hueOff val="67659"/>
                <a:satOff val="-1672"/>
                <a:lumOff val="26799"/>
                <a:alphaOff val="0"/>
                <a:tint val="66000"/>
                <a:satMod val="200000"/>
              </a:schemeClr>
            </a:gs>
            <a:gs pos="55000">
              <a:schemeClr val="accent1">
                <a:shade val="50000"/>
                <a:hueOff val="67659"/>
                <a:satOff val="-1672"/>
                <a:lumOff val="26799"/>
                <a:alphaOff val="0"/>
                <a:tint val="66000"/>
                <a:satMod val="200000"/>
              </a:schemeClr>
            </a:gs>
            <a:gs pos="73000">
              <a:schemeClr val="accent1">
                <a:shade val="50000"/>
                <a:hueOff val="67659"/>
                <a:satOff val="-1672"/>
                <a:lumOff val="26799"/>
                <a:alphaOff val="0"/>
                <a:tint val="61000"/>
                <a:satMod val="200000"/>
              </a:schemeClr>
            </a:gs>
            <a:gs pos="100000">
              <a:schemeClr val="accent1">
                <a:shade val="50000"/>
                <a:hueOff val="67659"/>
                <a:satOff val="-1672"/>
                <a:lumOff val="26799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MEDIOS DE PRODUCCIÓN</a:t>
          </a:r>
          <a:endParaRPr lang="es-AR" sz="1200" kern="1200" dirty="0"/>
        </a:p>
      </dsp:txBody>
      <dsp:txXfrm>
        <a:off x="2096634" y="2537442"/>
        <a:ext cx="1194375" cy="452971"/>
      </dsp:txXfrm>
    </dsp:sp>
    <dsp:sp modelId="{09D81855-3DAD-4516-BD60-35B82B390B57}">
      <dsp:nvSpPr>
        <dsp:cNvPr id="0" name=""/>
        <dsp:cNvSpPr/>
      </dsp:nvSpPr>
      <dsp:spPr>
        <a:xfrm>
          <a:off x="2155946" y="2990413"/>
          <a:ext cx="1565013" cy="691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67659"/>
              <a:satOff val="-1672"/>
              <a:lumOff val="2679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50" b="1" kern="1200" dirty="0" smtClean="0"/>
            <a:t>BIENES INFORMACIONALES (2)</a:t>
          </a:r>
          <a:endParaRPr lang="es-AR" sz="1050" b="1" kern="1200" dirty="0"/>
        </a:p>
      </dsp:txBody>
      <dsp:txXfrm>
        <a:off x="2155946" y="2990413"/>
        <a:ext cx="1565013" cy="691200"/>
      </dsp:txXfrm>
    </dsp:sp>
    <dsp:sp modelId="{06258AF3-3055-479D-82E2-F4073A726120}">
      <dsp:nvSpPr>
        <dsp:cNvPr id="0" name=""/>
        <dsp:cNvSpPr/>
      </dsp:nvSpPr>
      <dsp:spPr>
        <a:xfrm>
          <a:off x="3518402" y="2615245"/>
          <a:ext cx="482072" cy="2973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105637"/>
                <a:satOff val="-3551"/>
                <a:lumOff val="29924"/>
                <a:alphaOff val="0"/>
                <a:tint val="45000"/>
                <a:satMod val="200000"/>
              </a:schemeClr>
            </a:gs>
            <a:gs pos="30000">
              <a:schemeClr val="accent1">
                <a:shade val="90000"/>
                <a:hueOff val="105637"/>
                <a:satOff val="-3551"/>
                <a:lumOff val="29924"/>
                <a:alphaOff val="0"/>
                <a:tint val="61000"/>
                <a:satMod val="200000"/>
              </a:schemeClr>
            </a:gs>
            <a:gs pos="45000">
              <a:schemeClr val="accent1">
                <a:shade val="90000"/>
                <a:hueOff val="105637"/>
                <a:satOff val="-3551"/>
                <a:lumOff val="29924"/>
                <a:alphaOff val="0"/>
                <a:tint val="66000"/>
                <a:satMod val="200000"/>
              </a:schemeClr>
            </a:gs>
            <a:gs pos="55000">
              <a:schemeClr val="accent1">
                <a:shade val="90000"/>
                <a:hueOff val="105637"/>
                <a:satOff val="-3551"/>
                <a:lumOff val="29924"/>
                <a:alphaOff val="0"/>
                <a:tint val="66000"/>
                <a:satMod val="200000"/>
              </a:schemeClr>
            </a:gs>
            <a:gs pos="73000">
              <a:schemeClr val="accent1">
                <a:shade val="90000"/>
                <a:hueOff val="105637"/>
                <a:satOff val="-3551"/>
                <a:lumOff val="29924"/>
                <a:alphaOff val="0"/>
                <a:tint val="61000"/>
                <a:satMod val="200000"/>
              </a:schemeClr>
            </a:gs>
            <a:gs pos="100000">
              <a:schemeClr val="accent1">
                <a:shade val="90000"/>
                <a:hueOff val="105637"/>
                <a:satOff val="-3551"/>
                <a:lumOff val="29924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000" kern="1200"/>
        </a:p>
      </dsp:txBody>
      <dsp:txXfrm>
        <a:off x="3518402" y="2615245"/>
        <a:ext cx="482072" cy="297364"/>
      </dsp:txXfrm>
    </dsp:sp>
    <dsp:sp modelId="{DB727620-2F6B-4819-A812-31DCD35AF504}">
      <dsp:nvSpPr>
        <dsp:cNvPr id="0" name=""/>
        <dsp:cNvSpPr/>
      </dsp:nvSpPr>
      <dsp:spPr>
        <a:xfrm>
          <a:off x="4200581" y="2537442"/>
          <a:ext cx="1194375" cy="679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67659"/>
                <a:satOff val="-1672"/>
                <a:lumOff val="26799"/>
                <a:alphaOff val="0"/>
                <a:tint val="45000"/>
                <a:satMod val="200000"/>
              </a:schemeClr>
            </a:gs>
            <a:gs pos="30000">
              <a:schemeClr val="accent1">
                <a:shade val="50000"/>
                <a:hueOff val="67659"/>
                <a:satOff val="-1672"/>
                <a:lumOff val="26799"/>
                <a:alphaOff val="0"/>
                <a:tint val="61000"/>
                <a:satMod val="200000"/>
              </a:schemeClr>
            </a:gs>
            <a:gs pos="45000">
              <a:schemeClr val="accent1">
                <a:shade val="50000"/>
                <a:hueOff val="67659"/>
                <a:satOff val="-1672"/>
                <a:lumOff val="26799"/>
                <a:alphaOff val="0"/>
                <a:tint val="66000"/>
                <a:satMod val="200000"/>
              </a:schemeClr>
            </a:gs>
            <a:gs pos="55000">
              <a:schemeClr val="accent1">
                <a:shade val="50000"/>
                <a:hueOff val="67659"/>
                <a:satOff val="-1672"/>
                <a:lumOff val="26799"/>
                <a:alphaOff val="0"/>
                <a:tint val="66000"/>
                <a:satMod val="200000"/>
              </a:schemeClr>
            </a:gs>
            <a:gs pos="73000">
              <a:schemeClr val="accent1">
                <a:shade val="50000"/>
                <a:hueOff val="67659"/>
                <a:satOff val="-1672"/>
                <a:lumOff val="26799"/>
                <a:alphaOff val="0"/>
                <a:tint val="61000"/>
                <a:satMod val="200000"/>
              </a:schemeClr>
            </a:gs>
            <a:gs pos="100000">
              <a:schemeClr val="accent1">
                <a:shade val="50000"/>
                <a:hueOff val="67659"/>
                <a:satOff val="-1672"/>
                <a:lumOff val="26799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OUTPUT</a:t>
          </a:r>
          <a:endParaRPr lang="es-AR" sz="1200" kern="1200" dirty="0"/>
        </a:p>
      </dsp:txBody>
      <dsp:txXfrm>
        <a:off x="4200581" y="2537442"/>
        <a:ext cx="1194375" cy="452971"/>
      </dsp:txXfrm>
    </dsp:sp>
    <dsp:sp modelId="{A92DAA7D-5A83-4F68-8492-AAB9570DD047}">
      <dsp:nvSpPr>
        <dsp:cNvPr id="0" name=""/>
        <dsp:cNvSpPr/>
      </dsp:nvSpPr>
      <dsp:spPr>
        <a:xfrm>
          <a:off x="4227650" y="2990413"/>
          <a:ext cx="1629498" cy="691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67659"/>
              <a:satOff val="-1672"/>
              <a:lumOff val="2679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b="1" kern="1200" dirty="0" smtClean="0"/>
            <a:t>BIENES INFORMACIONALES (1)</a:t>
          </a:r>
          <a:endParaRPr lang="es-AR" sz="11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1200" kern="1200" dirty="0"/>
        </a:p>
      </dsp:txBody>
      <dsp:txXfrm>
        <a:off x="4227650" y="2990413"/>
        <a:ext cx="1629498" cy="6912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79F34F-E494-4CB2-8549-EF9FD03052DA}">
      <dsp:nvSpPr>
        <dsp:cNvPr id="0" name=""/>
        <dsp:cNvSpPr/>
      </dsp:nvSpPr>
      <dsp:spPr>
        <a:xfrm>
          <a:off x="2205" y="854548"/>
          <a:ext cx="3407568" cy="136302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Montes Cató (2010)</a:t>
          </a:r>
          <a:endParaRPr lang="es-AR" sz="2000" kern="1200" dirty="0"/>
        </a:p>
      </dsp:txBody>
      <dsp:txXfrm>
        <a:off x="2205" y="854548"/>
        <a:ext cx="3407568" cy="1363027"/>
      </dsp:txXfrm>
    </dsp:sp>
    <dsp:sp modelId="{B2DC0903-F734-4924-A56E-51AE9DD022AF}">
      <dsp:nvSpPr>
        <dsp:cNvPr id="0" name=""/>
        <dsp:cNvSpPr/>
      </dsp:nvSpPr>
      <dsp:spPr>
        <a:xfrm>
          <a:off x="2966790" y="970405"/>
          <a:ext cx="2828282" cy="1131312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Políticas empresariales tendientes a la </a:t>
          </a:r>
          <a:r>
            <a:rPr lang="es-AR" sz="1600" kern="1200" dirty="0" err="1" smtClean="0"/>
            <a:t>indiviudalización</a:t>
          </a:r>
          <a:endParaRPr lang="es-AR" sz="1600" kern="1200" dirty="0"/>
        </a:p>
      </dsp:txBody>
      <dsp:txXfrm>
        <a:off x="2966790" y="970405"/>
        <a:ext cx="2828282" cy="1131312"/>
      </dsp:txXfrm>
    </dsp:sp>
    <dsp:sp modelId="{3A54809C-DE33-4A72-9C29-BC41147F475A}">
      <dsp:nvSpPr>
        <dsp:cNvPr id="0" name=""/>
        <dsp:cNvSpPr/>
      </dsp:nvSpPr>
      <dsp:spPr>
        <a:xfrm>
          <a:off x="5399112" y="970405"/>
          <a:ext cx="2828282" cy="1131312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Obstáculo para la acción colectiva</a:t>
          </a:r>
          <a:endParaRPr lang="es-AR" sz="1600" b="1" kern="1200" dirty="0"/>
        </a:p>
      </dsp:txBody>
      <dsp:txXfrm>
        <a:off x="5399112" y="970405"/>
        <a:ext cx="2828282" cy="1131312"/>
      </dsp:txXfrm>
    </dsp:sp>
    <dsp:sp modelId="{71F316DB-6BEB-4289-93CA-C59672CCDFD0}">
      <dsp:nvSpPr>
        <dsp:cNvPr id="0" name=""/>
        <dsp:cNvSpPr/>
      </dsp:nvSpPr>
      <dsp:spPr>
        <a:xfrm>
          <a:off x="2205" y="2408399"/>
          <a:ext cx="3407568" cy="136302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i="0" kern="1200" dirty="0" smtClean="0"/>
            <a:t>Colectivo Quién Habla (2006)</a:t>
          </a:r>
          <a:endParaRPr lang="es-AR" sz="2000" i="0" kern="1200" dirty="0"/>
        </a:p>
      </dsp:txBody>
      <dsp:txXfrm>
        <a:off x="2205" y="2408399"/>
        <a:ext cx="3407568" cy="1363027"/>
      </dsp:txXfrm>
    </dsp:sp>
    <dsp:sp modelId="{B7080980-CC1A-4023-9C13-47E881B69D06}">
      <dsp:nvSpPr>
        <dsp:cNvPr id="0" name=""/>
        <dsp:cNvSpPr/>
      </dsp:nvSpPr>
      <dsp:spPr>
        <a:xfrm>
          <a:off x="2966790" y="2524256"/>
          <a:ext cx="2828282" cy="1131312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Procesos de </a:t>
          </a:r>
          <a:r>
            <a:rPr lang="es-AR" sz="1600" kern="1200" dirty="0" err="1" smtClean="0"/>
            <a:t>autonomización</a:t>
          </a:r>
          <a:r>
            <a:rPr lang="es-AR" sz="1600" kern="1200" dirty="0" smtClean="0"/>
            <a:t> de las multitudes</a:t>
          </a:r>
          <a:endParaRPr lang="es-AR" sz="1600" kern="1200" dirty="0"/>
        </a:p>
      </dsp:txBody>
      <dsp:txXfrm>
        <a:off x="2966790" y="2524256"/>
        <a:ext cx="2828282" cy="1131312"/>
      </dsp:txXfrm>
    </dsp:sp>
    <dsp:sp modelId="{5D5C8058-D28D-468D-8951-F36741C9DF48}">
      <dsp:nvSpPr>
        <dsp:cNvPr id="0" name=""/>
        <dsp:cNvSpPr/>
      </dsp:nvSpPr>
      <dsp:spPr>
        <a:xfrm>
          <a:off x="5399112" y="2524256"/>
          <a:ext cx="2828282" cy="1131312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err="1" smtClean="0"/>
            <a:t>Incompatibildiad</a:t>
          </a:r>
          <a:r>
            <a:rPr lang="es-AR" sz="1600" b="1" kern="1200" dirty="0" smtClean="0"/>
            <a:t> irreductible con la lógica sindical</a:t>
          </a:r>
          <a:endParaRPr lang="es-AR" sz="1600" b="1" kern="1200" dirty="0"/>
        </a:p>
      </dsp:txBody>
      <dsp:txXfrm>
        <a:off x="5399112" y="2524256"/>
        <a:ext cx="2828282" cy="113131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212C2D-BCA8-4F60-827A-59B442F5C7D6}">
      <dsp:nvSpPr>
        <dsp:cNvPr id="0" name=""/>
        <dsp:cNvSpPr/>
      </dsp:nvSpPr>
      <dsp:spPr>
        <a:xfrm>
          <a:off x="2349" y="883785"/>
          <a:ext cx="3339256" cy="133570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Montes Cató</a:t>
          </a:r>
          <a:endParaRPr lang="es-AR" sz="2000" kern="1200" dirty="0"/>
        </a:p>
      </dsp:txBody>
      <dsp:txXfrm>
        <a:off x="2349" y="883785"/>
        <a:ext cx="3339256" cy="1335702"/>
      </dsp:txXfrm>
    </dsp:sp>
    <dsp:sp modelId="{3A54809C-DE33-4A72-9C29-BC41147F475A}">
      <dsp:nvSpPr>
        <dsp:cNvPr id="0" name=""/>
        <dsp:cNvSpPr/>
      </dsp:nvSpPr>
      <dsp:spPr>
        <a:xfrm>
          <a:off x="2907502" y="997320"/>
          <a:ext cx="2771583" cy="1108633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Políticas de individualización obstaculizando la acción colectiva</a:t>
          </a:r>
          <a:endParaRPr lang="es-AR" sz="1600" kern="1200" dirty="0"/>
        </a:p>
      </dsp:txBody>
      <dsp:txXfrm>
        <a:off x="2907502" y="997320"/>
        <a:ext cx="2771583" cy="1108633"/>
      </dsp:txXfrm>
    </dsp:sp>
    <dsp:sp modelId="{0E24AE54-051A-4491-B0DC-0EAF6744E8EA}">
      <dsp:nvSpPr>
        <dsp:cNvPr id="0" name=""/>
        <dsp:cNvSpPr/>
      </dsp:nvSpPr>
      <dsp:spPr>
        <a:xfrm rot="10800000">
          <a:off x="5291063" y="997320"/>
          <a:ext cx="2936187" cy="1108633"/>
        </a:xfrm>
        <a:prstGeom prst="chevron">
          <a:avLst/>
        </a:prstGeom>
        <a:solidFill>
          <a:srgbClr val="C00000">
            <a:alpha val="90000"/>
          </a:srgb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600" b="1" kern="1200" dirty="0"/>
        </a:p>
      </dsp:txBody>
      <dsp:txXfrm rot="10800000">
        <a:off x="5291063" y="997320"/>
        <a:ext cx="2936187" cy="1108633"/>
      </dsp:txXfrm>
    </dsp:sp>
    <dsp:sp modelId="{71F316DB-6BEB-4289-93CA-C59672CCDFD0}">
      <dsp:nvSpPr>
        <dsp:cNvPr id="0" name=""/>
        <dsp:cNvSpPr/>
      </dsp:nvSpPr>
      <dsp:spPr>
        <a:xfrm>
          <a:off x="2349" y="2406486"/>
          <a:ext cx="3339256" cy="133570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i="0" kern="1200" dirty="0" smtClean="0"/>
            <a:t>Colectivo Quién Habla</a:t>
          </a:r>
          <a:endParaRPr lang="es-AR" sz="2000" i="0" kern="1200" dirty="0"/>
        </a:p>
      </dsp:txBody>
      <dsp:txXfrm>
        <a:off x="2349" y="2406486"/>
        <a:ext cx="3339256" cy="1335702"/>
      </dsp:txXfrm>
    </dsp:sp>
    <dsp:sp modelId="{B7080980-CC1A-4023-9C13-47E881B69D06}">
      <dsp:nvSpPr>
        <dsp:cNvPr id="0" name=""/>
        <dsp:cNvSpPr/>
      </dsp:nvSpPr>
      <dsp:spPr>
        <a:xfrm>
          <a:off x="2907502" y="2520021"/>
          <a:ext cx="2771583" cy="1108633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Incompatibilidad de los </a:t>
          </a:r>
          <a:r>
            <a:rPr lang="es-AR" sz="1600" i="1" kern="1200" dirty="0" err="1" smtClean="0"/>
            <a:t>multi</a:t>
          </a:r>
          <a:r>
            <a:rPr lang="es-AR" sz="1600" kern="1200" dirty="0" smtClean="0"/>
            <a:t> y expugnación a toda forma sindical</a:t>
          </a:r>
          <a:endParaRPr lang="es-AR" sz="1600" kern="1200" dirty="0"/>
        </a:p>
      </dsp:txBody>
      <dsp:txXfrm>
        <a:off x="2907502" y="2520021"/>
        <a:ext cx="2771583" cy="1108633"/>
      </dsp:txXfrm>
    </dsp:sp>
    <dsp:sp modelId="{5D5C8058-D28D-468D-8951-F36741C9DF48}">
      <dsp:nvSpPr>
        <dsp:cNvPr id="0" name=""/>
        <dsp:cNvSpPr/>
      </dsp:nvSpPr>
      <dsp:spPr>
        <a:xfrm rot="10800000">
          <a:off x="5291063" y="2520021"/>
          <a:ext cx="2771583" cy="1108633"/>
        </a:xfrm>
        <a:prstGeom prst="chevron">
          <a:avLst/>
        </a:prstGeom>
        <a:solidFill>
          <a:srgbClr val="C00000">
            <a:alpha val="90000"/>
          </a:srgb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600" kern="1200" dirty="0"/>
        </a:p>
      </dsp:txBody>
      <dsp:txXfrm rot="10800000">
        <a:off x="5291063" y="2520021"/>
        <a:ext cx="2771583" cy="1108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8BCBF-F701-42B3-8F73-B2D29CF02FE9}" type="datetimeFigureOut">
              <a:rPr lang="es-AR" smtClean="0"/>
              <a:pPr/>
              <a:t>15/08/2012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0FBE9-B744-491E-8DEC-2663E2A87BF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150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085DF9-B6AA-4945-8A51-3EE9603601F2}" type="slidenum">
              <a:rPr lang="es-A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AR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Ninguno</a:t>
            </a:r>
            <a:r>
              <a:rPr lang="es-ES" baseline="0" dirty="0" smtClean="0"/>
              <a:t> distingue sectores de la </a:t>
            </a:r>
            <a:r>
              <a:rPr lang="es-ES" baseline="0" dirty="0" err="1" smtClean="0"/>
              <a:t>economìa</a:t>
            </a:r>
            <a:r>
              <a:rPr lang="es-ES" baseline="0" dirty="0" smtClean="0"/>
              <a:t>, quien habla impugna todo sindicato; montes dice los sindicatos le sirven a todos, las empresas no quieren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D4D19-4767-4B0C-A1F5-FFFAEDF5F434}" type="slidenum">
              <a:rPr lang="es-AR" smtClean="0"/>
              <a:pPr>
                <a:defRPr/>
              </a:pPr>
              <a:t>8</a:t>
            </a:fld>
            <a:endParaRPr lang="es-A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FBE9-B744-491E-8DEC-2663E2A87BFB}" type="slidenum">
              <a:rPr lang="es-AR" smtClean="0"/>
              <a:pPr/>
              <a:t>12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D515E7E-BC39-487B-AD59-5D871D2944D4}" type="datetimeFigureOut">
              <a:rPr lang="es-AR" smtClean="0"/>
              <a:pPr/>
              <a:t>15/08/2012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C240849-A489-48A3-8F5C-D6055196F45A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5E7E-BC39-487B-AD59-5D871D2944D4}" type="datetimeFigureOut">
              <a:rPr lang="es-AR" smtClean="0"/>
              <a:pPr/>
              <a:t>15/08/2012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0849-A489-48A3-8F5C-D6055196F45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5E7E-BC39-487B-AD59-5D871D2944D4}" type="datetimeFigureOut">
              <a:rPr lang="es-AR" smtClean="0"/>
              <a:pPr/>
              <a:t>15/08/2012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0849-A489-48A3-8F5C-D6055196F45A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5E7E-BC39-487B-AD59-5D871D2944D4}" type="datetimeFigureOut">
              <a:rPr lang="es-AR" smtClean="0"/>
              <a:pPr/>
              <a:t>15/08/2012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0849-A489-48A3-8F5C-D6055196F45A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D515E7E-BC39-487B-AD59-5D871D2944D4}" type="datetimeFigureOut">
              <a:rPr lang="es-AR" smtClean="0"/>
              <a:pPr/>
              <a:t>15/08/2012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C240849-A489-48A3-8F5C-D6055196F45A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5E7E-BC39-487B-AD59-5D871D2944D4}" type="datetimeFigureOut">
              <a:rPr lang="es-AR" smtClean="0"/>
              <a:pPr/>
              <a:t>15/08/2012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0849-A489-48A3-8F5C-D6055196F45A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5E7E-BC39-487B-AD59-5D871D2944D4}" type="datetimeFigureOut">
              <a:rPr lang="es-AR" smtClean="0"/>
              <a:pPr/>
              <a:t>15/08/2012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0849-A489-48A3-8F5C-D6055196F45A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5E7E-BC39-487B-AD59-5D871D2944D4}" type="datetimeFigureOut">
              <a:rPr lang="es-AR" smtClean="0"/>
              <a:pPr/>
              <a:t>15/08/2012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0849-A489-48A3-8F5C-D6055196F45A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5E7E-BC39-487B-AD59-5D871D2944D4}" type="datetimeFigureOut">
              <a:rPr lang="es-AR" smtClean="0"/>
              <a:pPr/>
              <a:t>15/08/2012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0849-A489-48A3-8F5C-D6055196F45A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5E7E-BC39-487B-AD59-5D871D2944D4}" type="datetimeFigureOut">
              <a:rPr lang="es-AR" smtClean="0"/>
              <a:pPr/>
              <a:t>15/08/2012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0849-A489-48A3-8F5C-D6055196F45A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5E7E-BC39-487B-AD59-5D871D2944D4}" type="datetimeFigureOut">
              <a:rPr lang="es-AR" smtClean="0"/>
              <a:pPr/>
              <a:t>15/08/2012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0849-A489-48A3-8F5C-D6055196F45A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D515E7E-BC39-487B-AD59-5D871D2944D4}" type="datetimeFigureOut">
              <a:rPr lang="es-AR" smtClean="0"/>
              <a:pPr/>
              <a:t>15/08/2012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240849-A489-48A3-8F5C-D6055196F45A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diagramData" Target="../diagrams/data5.xml"/><Relationship Id="rId7" Type="http://schemas.openxmlformats.org/officeDocument/2006/relationships/image" Target="../media/image9.wmf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5.xml"/><Relationship Id="rId11" Type="http://schemas.openxmlformats.org/officeDocument/2006/relationships/image" Target="../media/image13.wmf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12.wmf"/><Relationship Id="rId4" Type="http://schemas.openxmlformats.org/officeDocument/2006/relationships/diagramLayout" Target="../diagrams/layout5.xml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El sindicalismo en el trabajo informacional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AR" dirty="0" smtClean="0"/>
              <a:t>Un análisis de la relación entre los trabajadores informáticos y el mundo gremial</a:t>
            </a:r>
            <a:endParaRPr lang="es-A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492896"/>
            <a:ext cx="3876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492896"/>
            <a:ext cx="13430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043608" y="6093296"/>
            <a:ext cx="4489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Mariano </a:t>
            </a:r>
            <a:r>
              <a:rPr lang="es-AR" dirty="0" err="1" smtClean="0"/>
              <a:t>Zukerfeld</a:t>
            </a:r>
            <a:r>
              <a:rPr lang="es-AR" dirty="0" smtClean="0"/>
              <a:t> (e-TCS, CCTS, CONICET)</a:t>
            </a:r>
            <a:endParaRPr lang="es-AR" dirty="0"/>
          </a:p>
        </p:txBody>
      </p:sp>
      <p:sp>
        <p:nvSpPr>
          <p:cNvPr id="9" name="8 CuadroTexto"/>
          <p:cNvSpPr txBox="1"/>
          <p:nvPr/>
        </p:nvSpPr>
        <p:spPr>
          <a:xfrm>
            <a:off x="1043608" y="5805264"/>
            <a:ext cx="23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Hugo </a:t>
            </a:r>
            <a:r>
              <a:rPr lang="es-AR" dirty="0" err="1" smtClean="0"/>
              <a:t>Ferpozzi</a:t>
            </a:r>
            <a:r>
              <a:rPr lang="es-AR" dirty="0" smtClean="0"/>
              <a:t> (CCTS)</a:t>
            </a:r>
            <a:endParaRPr lang="es-A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6021288"/>
            <a:ext cx="24574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Dislocación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i="1" dirty="0" smtClean="0"/>
              <a:t>La mayoría de los entrevistados </a:t>
            </a:r>
            <a:r>
              <a:rPr lang="es-AR" b="1" i="1" dirty="0" smtClean="0"/>
              <a:t>no poseía afiliación ni experiencia sindical</a:t>
            </a:r>
          </a:p>
          <a:p>
            <a:pPr lvl="1"/>
            <a:r>
              <a:rPr lang="es-AR" i="1" dirty="0" smtClean="0"/>
              <a:t>Entrada “temprana” al mundo informático</a:t>
            </a:r>
          </a:p>
          <a:p>
            <a:pPr lvl="1"/>
            <a:r>
              <a:rPr lang="es-AR" i="1" dirty="0" smtClean="0"/>
              <a:t>Falta de participación también en compañeros</a:t>
            </a:r>
          </a:p>
          <a:p>
            <a:r>
              <a:rPr lang="es-AR" i="1" dirty="0" smtClean="0"/>
              <a:t>Vínculo sindical: con </a:t>
            </a:r>
            <a:r>
              <a:rPr lang="es-AR" b="1" i="1" dirty="0" smtClean="0"/>
              <a:t>sindicatos de otras ramas</a:t>
            </a:r>
            <a:r>
              <a:rPr lang="es-AR" i="1" dirty="0" smtClean="0"/>
              <a:t> de actividad</a:t>
            </a:r>
          </a:p>
          <a:p>
            <a:pPr lvl="1"/>
            <a:r>
              <a:rPr lang="es-AR" b="1" i="1" dirty="0" err="1" smtClean="0"/>
              <a:t>Comerico</a:t>
            </a:r>
            <a:r>
              <a:rPr lang="es-AR" i="1" dirty="0" smtClean="0"/>
              <a:t>: sindicato principal</a:t>
            </a:r>
          </a:p>
          <a:p>
            <a:pPr lvl="1"/>
            <a:r>
              <a:rPr lang="es-AR" i="1" dirty="0" smtClean="0"/>
              <a:t>Inadecuación: la negociación sigue siendo </a:t>
            </a:r>
            <a:r>
              <a:rPr lang="es-AR" b="1" i="1" dirty="0" smtClean="0"/>
              <a:t>individual</a:t>
            </a:r>
          </a:p>
          <a:p>
            <a:r>
              <a:rPr lang="es-AR" i="1" dirty="0" smtClean="0"/>
              <a:t>La escala productiva (</a:t>
            </a:r>
            <a:r>
              <a:rPr lang="es-AR" i="1" dirty="0" err="1" smtClean="0"/>
              <a:t>PyMES</a:t>
            </a:r>
            <a:r>
              <a:rPr lang="es-AR" i="1" dirty="0" smtClean="0"/>
              <a:t> y microempresas) es vista como </a:t>
            </a:r>
            <a:r>
              <a:rPr lang="es-AR" b="1" i="1" dirty="0" smtClean="0"/>
              <a:t>contexto inadecuado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Representaciones de los trabajadores: ventajas y desventajas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AR" i="1" dirty="0" smtClean="0"/>
              <a:t>Asociación de participación sindical con </a:t>
            </a:r>
            <a:r>
              <a:rPr lang="es-AR" b="1" i="1" dirty="0" smtClean="0"/>
              <a:t>ventajas salariales</a:t>
            </a:r>
            <a:r>
              <a:rPr lang="es-AR" i="1" dirty="0" smtClean="0"/>
              <a:t>:</a:t>
            </a:r>
          </a:p>
          <a:p>
            <a:pPr lvl="1"/>
            <a:r>
              <a:rPr lang="es-AR" i="1" dirty="0" smtClean="0"/>
              <a:t>Incidencia de los </a:t>
            </a:r>
            <a:r>
              <a:rPr lang="es-AR" b="1" i="1" dirty="0" smtClean="0"/>
              <a:t>medios masivos de comunicación</a:t>
            </a:r>
            <a:r>
              <a:rPr lang="es-AR" i="1" dirty="0" smtClean="0"/>
              <a:t> en la formación de las representaciones</a:t>
            </a:r>
          </a:p>
          <a:p>
            <a:pPr lvl="1"/>
            <a:r>
              <a:rPr lang="es-AR" i="1" dirty="0" smtClean="0"/>
              <a:t>Potenciales ventajas generales derivadas de la organización y negociación colectiva</a:t>
            </a:r>
          </a:p>
          <a:p>
            <a:r>
              <a:rPr lang="es-AR" b="1" i="1" dirty="0" smtClean="0"/>
              <a:t>Representaciones ambivalentes</a:t>
            </a:r>
            <a:r>
              <a:rPr lang="es-AR" i="1" dirty="0" smtClean="0"/>
              <a:t> sobre los sindicatos (especialmente foros de discusión):</a:t>
            </a:r>
          </a:p>
          <a:p>
            <a:pPr lvl="1"/>
            <a:r>
              <a:rPr lang="es-AR" i="1" dirty="0" smtClean="0"/>
              <a:t>Potenciales ventajas en </a:t>
            </a:r>
            <a:r>
              <a:rPr lang="es-AR" b="1" i="1" dirty="0" smtClean="0"/>
              <a:t>negociaciones salariales</a:t>
            </a:r>
          </a:p>
          <a:p>
            <a:pPr lvl="1"/>
            <a:r>
              <a:rPr lang="es-AR" b="1" i="1" dirty="0" smtClean="0"/>
              <a:t>Desconfianza</a:t>
            </a:r>
            <a:r>
              <a:rPr lang="es-AR" i="1" dirty="0" smtClean="0"/>
              <a:t> y </a:t>
            </a:r>
            <a:r>
              <a:rPr lang="es-AR" b="1" i="1" dirty="0" smtClean="0"/>
              <a:t>desprecio</a:t>
            </a:r>
            <a:r>
              <a:rPr lang="es-AR" i="1" dirty="0" smtClean="0"/>
              <a:t> hacia el mundo sindical</a:t>
            </a:r>
          </a:p>
          <a:p>
            <a:pPr lvl="1"/>
            <a:r>
              <a:rPr lang="es-AR" b="1" i="1" dirty="0" smtClean="0"/>
              <a:t>No reconocimiento</a:t>
            </a:r>
            <a:r>
              <a:rPr lang="es-AR" i="1" dirty="0" smtClean="0"/>
              <a:t> como “trabajadores”</a:t>
            </a:r>
          </a:p>
          <a:p>
            <a:pPr>
              <a:buNone/>
            </a:pPr>
            <a:r>
              <a:rPr lang="es-AR" b="1" i="1" dirty="0" smtClean="0"/>
              <a:t>Conformidad </a:t>
            </a:r>
            <a:r>
              <a:rPr lang="es-AR" i="1" dirty="0" smtClean="0"/>
              <a:t>con la actividad que se desarrolla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Sindicatos de informática: un cuadro de situación</a:t>
            </a:r>
            <a:endParaRPr lang="es-AR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539552" y="1628800"/>
          <a:ext cx="82296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/>
                        <a:t>Organización</a:t>
                      </a:r>
                      <a:endParaRPr lang="es-AR" sz="1600" dirty="0"/>
                    </a:p>
                  </a:txBody>
                  <a:tcPr marL="147213" marR="1472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/>
                        <a:t>Cantidad de</a:t>
                      </a:r>
                      <a:r>
                        <a:rPr lang="es-AR" sz="1600" baseline="0" dirty="0" smtClean="0"/>
                        <a:t> afiliados</a:t>
                      </a:r>
                      <a:endParaRPr lang="es-AR" sz="1600" dirty="0"/>
                    </a:p>
                  </a:txBody>
                  <a:tcPr marL="147213" marR="1472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/>
                        <a:t>Pertenencia</a:t>
                      </a:r>
                      <a:endParaRPr lang="es-AR" sz="1600" dirty="0"/>
                    </a:p>
                  </a:txBody>
                  <a:tcPr marL="147213" marR="1472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/>
                        <a:t>Año</a:t>
                      </a:r>
                      <a:r>
                        <a:rPr lang="es-AR" sz="1600" baseline="0" dirty="0" smtClean="0"/>
                        <a:t> de inicio de actividad</a:t>
                      </a:r>
                      <a:endParaRPr lang="es-AR" sz="1600" dirty="0"/>
                    </a:p>
                  </a:txBody>
                  <a:tcPr marL="147213" marR="1472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/>
                        <a:t>Status  gremial</a:t>
                      </a:r>
                      <a:endParaRPr lang="es-AR" sz="1600" dirty="0"/>
                    </a:p>
                  </a:txBody>
                  <a:tcPr marL="147213" marR="14721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CPCI</a:t>
                      </a:r>
                      <a:endParaRPr lang="es-AR" dirty="0"/>
                    </a:p>
                  </a:txBody>
                  <a:tcPr marL="147213" marR="1472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4200 (2005)</a:t>
                      </a:r>
                      <a:endParaRPr lang="es-AR" dirty="0"/>
                    </a:p>
                  </a:txBody>
                  <a:tcPr marL="147213" marR="1472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Colegio profesional</a:t>
                      </a:r>
                      <a:endParaRPr lang="es-AR" dirty="0"/>
                    </a:p>
                  </a:txBody>
                  <a:tcPr marL="147213" marR="1472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1984</a:t>
                      </a:r>
                      <a:endParaRPr lang="es-AR" dirty="0"/>
                    </a:p>
                  </a:txBody>
                  <a:tcPr marL="147213" marR="147213" anchor="ctr"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marL="147213" marR="147213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AGOSIA</a:t>
                      </a:r>
                      <a:endParaRPr lang="es-AR" dirty="0"/>
                    </a:p>
                  </a:txBody>
                  <a:tcPr marL="147213" marR="1472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2000 (2008)</a:t>
                      </a:r>
                      <a:endParaRPr lang="es-AR" dirty="0"/>
                    </a:p>
                  </a:txBody>
                  <a:tcPr marL="147213" marR="1472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CGT</a:t>
                      </a:r>
                      <a:endParaRPr lang="es-AR" dirty="0"/>
                    </a:p>
                  </a:txBody>
                  <a:tcPr marL="147213" marR="1472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2006</a:t>
                      </a:r>
                      <a:endParaRPr lang="es-AR" dirty="0"/>
                    </a:p>
                  </a:txBody>
                  <a:tcPr marL="147213" marR="1472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smtClean="0"/>
                        <a:t>Inscripción</a:t>
                      </a:r>
                      <a:endParaRPr lang="es-AR" sz="1800" dirty="0"/>
                    </a:p>
                  </a:txBody>
                  <a:tcPr marL="147213" marR="147213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err="1" smtClean="0"/>
                        <a:t>Cepetel</a:t>
                      </a:r>
                      <a:r>
                        <a:rPr lang="es-AR" baseline="0" dirty="0" smtClean="0"/>
                        <a:t> Rama Informática</a:t>
                      </a:r>
                      <a:endParaRPr lang="es-AR" dirty="0"/>
                    </a:p>
                  </a:txBody>
                  <a:tcPr marL="147213" marR="1472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1000 (2011)</a:t>
                      </a:r>
                      <a:endParaRPr lang="es-AR" dirty="0"/>
                    </a:p>
                  </a:txBody>
                  <a:tcPr marL="147213" marR="1472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CTA</a:t>
                      </a:r>
                      <a:endParaRPr lang="es-AR" dirty="0"/>
                    </a:p>
                  </a:txBody>
                  <a:tcPr marL="147213" marR="1472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2006</a:t>
                      </a:r>
                      <a:endParaRPr lang="es-AR" dirty="0"/>
                    </a:p>
                  </a:txBody>
                  <a:tcPr marL="147213" marR="1472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dirty="0" smtClean="0"/>
                        <a:t>Inscripción</a:t>
                      </a:r>
                    </a:p>
                  </a:txBody>
                  <a:tcPr marL="147213" marR="147213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err="1" smtClean="0"/>
                        <a:t>Uníón</a:t>
                      </a:r>
                      <a:r>
                        <a:rPr lang="es-AR" baseline="0" dirty="0" smtClean="0"/>
                        <a:t> Informática</a:t>
                      </a:r>
                      <a:endParaRPr lang="es-AR" dirty="0"/>
                    </a:p>
                  </a:txBody>
                  <a:tcPr marL="147213" marR="1472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100 (2012)</a:t>
                      </a:r>
                      <a:endParaRPr lang="es-AR" dirty="0"/>
                    </a:p>
                  </a:txBody>
                  <a:tcPr marL="147213" marR="1472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CGT</a:t>
                      </a:r>
                      <a:endParaRPr lang="es-AR" dirty="0"/>
                    </a:p>
                  </a:txBody>
                  <a:tcPr marL="147213" marR="1472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2011</a:t>
                      </a:r>
                      <a:endParaRPr lang="es-AR" dirty="0"/>
                    </a:p>
                  </a:txBody>
                  <a:tcPr marL="147213" marR="1472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Inscripción en</a:t>
                      </a:r>
                      <a:r>
                        <a:rPr lang="es-AR" baseline="0" dirty="0" smtClean="0"/>
                        <a:t> trámite</a:t>
                      </a:r>
                      <a:endParaRPr lang="es-AR" dirty="0"/>
                    </a:p>
                  </a:txBody>
                  <a:tcPr marL="147213" marR="147213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AGC</a:t>
                      </a:r>
                      <a:endParaRPr lang="es-AR" dirty="0"/>
                    </a:p>
                  </a:txBody>
                  <a:tcPr marL="147213" marR="1472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s/d</a:t>
                      </a:r>
                      <a:endParaRPr lang="es-AR" dirty="0"/>
                    </a:p>
                  </a:txBody>
                  <a:tcPr marL="147213" marR="1472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CGT</a:t>
                      </a:r>
                      <a:endParaRPr lang="es-AR" dirty="0"/>
                    </a:p>
                  </a:txBody>
                  <a:tcPr marL="147213" marR="1472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1992</a:t>
                      </a:r>
                      <a:endParaRPr lang="es-AR" dirty="0"/>
                    </a:p>
                  </a:txBody>
                  <a:tcPr marL="147213" marR="1472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dirty="0" smtClean="0"/>
                        <a:t>Inscripción</a:t>
                      </a:r>
                    </a:p>
                  </a:txBody>
                  <a:tcPr marL="147213" marR="147213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SUTIA</a:t>
                      </a:r>
                      <a:endParaRPr lang="es-AR" dirty="0"/>
                    </a:p>
                  </a:txBody>
                  <a:tcPr marL="147213" marR="1472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s/d</a:t>
                      </a:r>
                      <a:endParaRPr lang="es-AR" dirty="0"/>
                    </a:p>
                  </a:txBody>
                  <a:tcPr marL="147213" marR="1472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CTA</a:t>
                      </a:r>
                      <a:endParaRPr lang="es-AR" dirty="0"/>
                    </a:p>
                  </a:txBody>
                  <a:tcPr marL="147213" marR="1472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s/d</a:t>
                      </a:r>
                      <a:endParaRPr lang="es-AR" dirty="0"/>
                    </a:p>
                  </a:txBody>
                  <a:tcPr marL="147213" marR="1472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Inscripción</a:t>
                      </a:r>
                      <a:endParaRPr lang="es-AR" dirty="0"/>
                    </a:p>
                  </a:txBody>
                  <a:tcPr marL="147213" marR="147213" anchor="ctr"/>
                </a:tc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539552" y="5373216"/>
            <a:ext cx="60442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400" dirty="0" smtClean="0"/>
              <a:t>Fuente: Elaboración propia en base a datos aportados por los propios sindicatos.</a:t>
            </a:r>
            <a:endParaRPr lang="es-A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Tasa de variación del empleado privado registrado 1998-2009</a:t>
            </a:r>
            <a:endParaRPr lang="es-E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435100"/>
            <a:ext cx="7858180" cy="5267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14285" y="642917"/>
          <a:ext cx="8715432" cy="6041433"/>
        </p:xfrm>
        <a:graphic>
          <a:graphicData uri="http://schemas.openxmlformats.org/drawingml/2006/table">
            <a:tbl>
              <a:tblPr/>
              <a:tblGrid>
                <a:gridCol w="480532"/>
                <a:gridCol w="1513675"/>
                <a:gridCol w="1034035"/>
                <a:gridCol w="590876"/>
                <a:gridCol w="616528"/>
                <a:gridCol w="232514"/>
                <a:gridCol w="620040"/>
                <a:gridCol w="1484093"/>
                <a:gridCol w="928694"/>
                <a:gridCol w="500066"/>
                <a:gridCol w="714379"/>
              </a:tblGrid>
              <a:tr h="41062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Columna1</a:t>
                      </a: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Rubro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1998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2011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Var</a:t>
                      </a:r>
                      <a:endParaRPr lang="es-ES" sz="14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8135" marR="8135" marT="81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35" marR="8135" marT="8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Rubro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1998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2011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Var</a:t>
                      </a:r>
                      <a:endParaRPr lang="es-ES" sz="14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8135" marR="8135" marT="81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46713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90</a:t>
                      </a: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Eliminación de desperdicios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696 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7199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1035%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30</a:t>
                      </a: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Maquinaria de oficina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1.023 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5455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533%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0616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</a:t>
                      </a: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Extraccion de petroleo crudo y gas natural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2.815 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22742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808%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65</a:t>
                      </a: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Intermediacion financiera y otros servicios financieros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2.093 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10734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513%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0839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02</a:t>
                      </a: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Silvicultura, extracción de madera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319 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2502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785%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16</a:t>
                      </a: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Tabaco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1.792 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9086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507%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0839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62</a:t>
                      </a: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Transporte aéreo de cargas y de pasajeros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2.015 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15593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774%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64</a:t>
                      </a: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Correos y telecomunicaciones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1.563 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7834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501%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1062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61</a:t>
                      </a: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Transporte marítimo y fluvial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1.537 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11709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762%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23</a:t>
                      </a: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Productos de petróleo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3.105 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14843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478%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0616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60</a:t>
                      </a: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Transporte ferroviario y automotor y por tuberias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900 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6717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747%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93</a:t>
                      </a: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Servicios n.c.p.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801 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3829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478%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6713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45</a:t>
                      </a: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Construccion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603 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4494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745%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22</a:t>
                      </a: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Edición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1.362 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6418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471%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0616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27</a:t>
                      </a: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Metales comunes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1.331 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9844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740%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67</a:t>
                      </a: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Servicios auxiliares a la actividad financiera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1.387 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6188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446%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6713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29</a:t>
                      </a: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Maquinaria y equipo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908 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6598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726%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72</a:t>
                      </a: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Actividades de informática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1.991 </a:t>
                      </a:r>
                    </a:p>
                  </a:txBody>
                  <a:tcPr marL="8135" marR="8135" marT="813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6728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338%</a:t>
                      </a:r>
                    </a:p>
                  </a:txBody>
                  <a:tcPr marL="8135" marR="8135" marT="81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28596" y="0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Crecimiento porcentual de los salarios promedios de los empleados registrados del sector privado(Rubros con máximos y mínimos, 1998-2011)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800" dirty="0" smtClean="0"/>
              <a:t>Variación del poder adquisitivo de los salarios en base a promedios anuales 2011-1998</a:t>
            </a:r>
            <a:endParaRPr lang="es-AR" sz="2800" dirty="0"/>
          </a:p>
        </p:txBody>
      </p:sp>
      <p:graphicFrame>
        <p:nvGraphicFramePr>
          <p:cNvPr id="17" name="1 Gráfico"/>
          <p:cNvGraphicFramePr>
            <a:graphicFrameLocks noGrp="1"/>
          </p:cNvGraphicFramePr>
          <p:nvPr>
            <p:ph sz="quarter" idx="1"/>
          </p:nvPr>
        </p:nvGraphicFramePr>
        <p:xfrm>
          <a:off x="467544" y="1196752"/>
          <a:ext cx="793122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Rectángulo"/>
          <p:cNvSpPr/>
          <p:nvPr/>
        </p:nvSpPr>
        <p:spPr>
          <a:xfrm>
            <a:off x="572216" y="6417912"/>
            <a:ext cx="8748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dirty="0" smtClean="0"/>
              <a:t>Fuente: elaboración propia en base a OEDE (datos sobre salarios nominales, </a:t>
            </a:r>
            <a:r>
              <a:rPr lang="es-ES" sz="900" dirty="0" err="1" smtClean="0"/>
              <a:t>promerdios</a:t>
            </a:r>
            <a:r>
              <a:rPr lang="es-ES" sz="900" dirty="0" smtClean="0"/>
              <a:t> anuales 2011/1998). Para calcular el poder adquisitivo se toman promedios anuales del IPC GBA; para el período 1998-2006 se utilizan los datos del </a:t>
            </a:r>
            <a:r>
              <a:rPr lang="es-ES" sz="900" dirty="0" err="1" smtClean="0"/>
              <a:t>Indec</a:t>
            </a:r>
            <a:r>
              <a:rPr lang="es-ES" sz="900" dirty="0" smtClean="0"/>
              <a:t>; para 2007-2011 se utiliza el IPC Congreso y datos de Buenos Aires City.</a:t>
            </a:r>
            <a:endParaRPr lang="es-E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Autofit/>
          </a:bodyPr>
          <a:lstStyle/>
          <a:p>
            <a:r>
              <a:rPr lang="es-ES" sz="2600" dirty="0" smtClean="0"/>
              <a:t>¿Punto de partida más elevado e igualación salarial?</a:t>
            </a:r>
            <a:br>
              <a:rPr lang="es-ES" sz="2600" dirty="0" smtClean="0"/>
            </a:br>
            <a:r>
              <a:rPr lang="es-ES" sz="1800" dirty="0" smtClean="0"/>
              <a:t>Salarios de trabajadores formales registrados</a:t>
            </a:r>
            <a:br>
              <a:rPr lang="es-ES" sz="1800" dirty="0" smtClean="0"/>
            </a:br>
            <a:r>
              <a:rPr lang="es-ES" sz="1800" dirty="0" smtClean="0"/>
              <a:t> (Rubros con mayores salarios en 1998)</a:t>
            </a:r>
            <a:endParaRPr lang="es-ES" sz="18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57158" y="1285860"/>
          <a:ext cx="8358248" cy="4970485"/>
        </p:xfrm>
        <a:graphic>
          <a:graphicData uri="http://schemas.openxmlformats.org/drawingml/2006/table">
            <a:tbl>
              <a:tblPr/>
              <a:tblGrid>
                <a:gridCol w="1183468"/>
                <a:gridCol w="2995656"/>
                <a:gridCol w="2089562"/>
                <a:gridCol w="2089562"/>
              </a:tblGrid>
              <a:tr h="275207">
                <a:tc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Sector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1998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2011</a:t>
                      </a:r>
                      <a:endParaRPr lang="es-ES" sz="16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9423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Productos de petróleo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3.105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14843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94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Extraccion</a:t>
                      </a: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de </a:t>
                      </a:r>
                      <a:r>
                        <a:rPr lang="es-ES" sz="1600" b="1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petroleo</a:t>
                      </a: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crudo y gas natural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2.815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22742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94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Extraccion</a:t>
                      </a: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de minerales </a:t>
                      </a:r>
                      <a:r>
                        <a:rPr lang="es-ES" sz="1600" b="1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metaliferos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2.143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12089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65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Intermediacion</a:t>
                      </a: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financiera y otros servicios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2.093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10734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94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Transporte aéreo de cargas y de pasajeros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2.015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15593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23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Actividades de informática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1.991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9423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Electricidad, gas y agua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1.890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12092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23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Productos químicos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1.888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10113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1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Tabaco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1.792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1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Radio y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1.720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11717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Conclusiones</a:t>
            </a:r>
            <a:endParaRPr lang="es-AR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8229600" cy="401384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AR" sz="3200" i="1" dirty="0" smtClean="0"/>
              <a:t>El no reconocimiento global del sector información y del trabajo informacional redunda en dificultar la identificación de trabajadores que realizan tareas similares y en la configuración de herramientas </a:t>
            </a:r>
            <a:r>
              <a:rPr lang="es-AR" sz="3200" i="1" dirty="0" smtClean="0"/>
              <a:t>sindicales</a:t>
            </a:r>
            <a:endParaRPr lang="es-AR" sz="3200" i="1" dirty="0" smtClean="0"/>
          </a:p>
          <a:p>
            <a:endParaRPr lang="es-AR" i="1" dirty="0" smtClean="0"/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Conclusiones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s-AR" i="1" dirty="0" smtClean="0"/>
              <a:t>En la experiencia y las representaciones de los productores de software aparecen dificultades adicionales:</a:t>
            </a:r>
          </a:p>
          <a:p>
            <a:pPr marL="788670" lvl="1" indent="-514350"/>
            <a:r>
              <a:rPr lang="es-AR" i="1" dirty="0" smtClean="0"/>
              <a:t>Ausencia de </a:t>
            </a:r>
            <a:r>
              <a:rPr lang="es-AR" i="1" dirty="0" smtClean="0"/>
              <a:t>experiencia en participación sindical, incluso si esto supone solamente la afiliación formal</a:t>
            </a:r>
          </a:p>
          <a:p>
            <a:pPr marL="788670" lvl="1" indent="-514350"/>
            <a:r>
              <a:rPr lang="es-AR" i="1" dirty="0" smtClean="0"/>
              <a:t>A pesar de asociación de sindicatos con potenciales mejoras salariales, prevalece la desconfianza, o desinterés hacia el sindicato como medio de negociaciones laborales</a:t>
            </a:r>
          </a:p>
          <a:p>
            <a:pPr marL="788670" lvl="1" indent="-514350"/>
            <a:r>
              <a:rPr lang="es-AR" i="1" dirty="0" smtClean="0"/>
              <a:t>Los productores de software no se reconocen directamente como trabajadores</a:t>
            </a:r>
          </a:p>
          <a:p>
            <a:pPr marL="788670" lvl="1" indent="-514350"/>
            <a:r>
              <a:rPr lang="es-AR" i="1" dirty="0" smtClean="0"/>
              <a:t>El grado de satisfacción laboral y conformidad con las tareas es generalmente alto, a pesar de que a veces las condiciones son puestas en cuestión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Conclusiones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s-AR" i="1" dirty="0" smtClean="0"/>
              <a:t>Limitación de las herramientas gremiales existentes:</a:t>
            </a:r>
          </a:p>
          <a:p>
            <a:pPr marL="788670" lvl="1" indent="-514350"/>
            <a:r>
              <a:rPr lang="es-AR" i="1" dirty="0" smtClean="0"/>
              <a:t>Los sindicatos existentes tienen alta dispersión, bajo grado de afiliación, actividad muy limitada y </a:t>
            </a:r>
            <a:r>
              <a:rPr lang="es-AR" i="1" dirty="0" smtClean="0"/>
              <a:t>concepciones </a:t>
            </a:r>
            <a:r>
              <a:rPr lang="es-AR" i="1" dirty="0" smtClean="0"/>
              <a:t>variables respecto al trabajador o profesional representado</a:t>
            </a:r>
          </a:p>
          <a:p>
            <a:pPr marL="788670" lvl="1" indent="-514350"/>
            <a:r>
              <a:rPr lang="es-AR" i="1" dirty="0" smtClean="0"/>
              <a:t>Las empresas de software y servicios informáticos reconocen, en efecto, su rol productivo, logrando agruparse en cámaras afines</a:t>
            </a:r>
          </a:p>
          <a:p>
            <a:pPr marL="788670" lvl="1" indent="-514350"/>
            <a:r>
              <a:rPr lang="es-AR" i="1" dirty="0" smtClean="0"/>
              <a:t>La ausencia de relación con sindicatos u otras instancias equivalente de organización de los trabajadores se traduce en una evolución salarial desfavorable en relación a otros sectores, a pesar del notable incremento en los niveles de ocupación del sector</a:t>
            </a:r>
          </a:p>
          <a:p>
            <a:pPr marL="788670" lvl="1" indent="-514350"/>
            <a:endParaRPr lang="es-AR" i="1" dirty="0" smtClean="0"/>
          </a:p>
          <a:p>
            <a:pPr marL="514350" indent="-514350">
              <a:buNone/>
            </a:pPr>
            <a:endParaRPr lang="es-AR" i="1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Investigación sobre procesos productivos de software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928670"/>
          <a:ext cx="8229600" cy="5227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¡Muchas gracias!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857224" y="5143512"/>
            <a:ext cx="67151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600" dirty="0" smtClean="0"/>
              <a:t>hpzzi@yahoo.com.ar</a:t>
            </a:r>
          </a:p>
          <a:p>
            <a:pPr algn="r"/>
            <a:r>
              <a:rPr lang="es-ES" sz="2600" dirty="0" smtClean="0"/>
              <a:t>marianozukerfeld@e-tcs.org</a:t>
            </a:r>
            <a:endParaRPr lang="es-ES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¿Cómo explicar la desconexión?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División </a:t>
            </a:r>
            <a:r>
              <a:rPr lang="es-AR" dirty="0" err="1" smtClean="0"/>
              <a:t>trisectorial</a:t>
            </a:r>
            <a:r>
              <a:rPr lang="es-AR" dirty="0" smtClean="0"/>
              <a:t> de la economía</a:t>
            </a:r>
            <a:endParaRPr lang="es-AR" dirty="0"/>
          </a:p>
        </p:txBody>
      </p:sp>
      <p:sp>
        <p:nvSpPr>
          <p:cNvPr id="10" name="9 Marcador de texto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s-AR" dirty="0" smtClean="0"/>
              <a:t>Globalmente</a:t>
            </a:r>
            <a:r>
              <a:rPr lang="es-AR" b="1" dirty="0" smtClean="0"/>
              <a:t>, no se reconoce a la especificidad del sector información</a:t>
            </a:r>
          </a:p>
          <a:p>
            <a:endParaRPr lang="es-AR" b="1" dirty="0" smtClean="0"/>
          </a:p>
          <a:p>
            <a:r>
              <a:rPr lang="es-AR" dirty="0" smtClean="0"/>
              <a:t>En general, es </a:t>
            </a:r>
            <a:r>
              <a:rPr lang="es-AR" b="1" dirty="0" smtClean="0"/>
              <a:t>supeditado al sector terciario como servicios</a:t>
            </a:r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4800" y="304800"/>
          <a:ext cx="5715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Enfoque sectorial: emergencia del sector información</a:t>
            </a:r>
            <a:endParaRPr lang="es-AR" dirty="0"/>
          </a:p>
        </p:txBody>
      </p:sp>
      <p:sp>
        <p:nvSpPr>
          <p:cNvPr id="10" name="9 Marcador de texto"/>
          <p:cNvSpPr>
            <a:spLocks noGrp="1"/>
          </p:cNvSpPr>
          <p:nvPr>
            <p:ph type="body" idx="2"/>
          </p:nvPr>
        </p:nvSpPr>
        <p:spPr>
          <a:xfrm>
            <a:off x="6324600" y="1412776"/>
            <a:ext cx="2819400" cy="4536504"/>
          </a:xfrm>
        </p:spPr>
        <p:txBody>
          <a:bodyPr numCol="1"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s-AR" sz="6400" dirty="0" smtClean="0"/>
              <a:t>Globalmente</a:t>
            </a:r>
            <a:r>
              <a:rPr lang="es-AR" sz="6400" b="1" dirty="0" smtClean="0"/>
              <a:t>, no se reconoce a la especificidad del sector información</a:t>
            </a:r>
          </a:p>
          <a:p>
            <a:pPr>
              <a:lnSpc>
                <a:spcPct val="120000"/>
              </a:lnSpc>
            </a:pPr>
            <a:r>
              <a:rPr lang="es-AR" sz="6400" dirty="0" smtClean="0"/>
              <a:t>Normalmente </a:t>
            </a:r>
            <a:r>
              <a:rPr lang="es-AR" sz="6400" b="1" dirty="0" smtClean="0"/>
              <a:t>subsumido al sector terciario como servicios</a:t>
            </a:r>
          </a:p>
          <a:p>
            <a:pPr>
              <a:lnSpc>
                <a:spcPct val="120000"/>
              </a:lnSpc>
            </a:pPr>
            <a:r>
              <a:rPr lang="es-AR" sz="6400" dirty="0" smtClean="0"/>
              <a:t>El sector información deviene un elemento central en el </a:t>
            </a:r>
            <a:r>
              <a:rPr lang="es-AR" sz="6400" b="1" dirty="0" smtClean="0"/>
              <a:t>capitalismo informacional </a:t>
            </a:r>
            <a:r>
              <a:rPr lang="es-AR" sz="6400" dirty="0" smtClean="0"/>
              <a:t>(</a:t>
            </a:r>
            <a:r>
              <a:rPr lang="es-AR" sz="6400" dirty="0" err="1" smtClean="0"/>
              <a:t>Rifkin</a:t>
            </a:r>
            <a:r>
              <a:rPr lang="es-AR" sz="6400" dirty="0" smtClean="0"/>
              <a:t>, </a:t>
            </a:r>
            <a:r>
              <a:rPr lang="es-AR" sz="6400" dirty="0" err="1" smtClean="0"/>
              <a:t>Castells</a:t>
            </a:r>
            <a:r>
              <a:rPr lang="es-AR" sz="6400" dirty="0" smtClean="0"/>
              <a:t>, Bell, </a:t>
            </a:r>
            <a:r>
              <a:rPr lang="es-AR" sz="6400" dirty="0" err="1" smtClean="0"/>
              <a:t>Arrow</a:t>
            </a:r>
            <a:r>
              <a:rPr lang="es-AR" sz="6400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s-AR" sz="6400" dirty="0" smtClean="0"/>
              <a:t>Mientras el sector información gana importancia y nitidez, se da la </a:t>
            </a:r>
            <a:r>
              <a:rPr lang="es-AR" sz="6400" b="1" dirty="0" smtClean="0"/>
              <a:t>informatización de otros sectores y actividades </a:t>
            </a:r>
            <a:r>
              <a:rPr lang="es-AR" sz="6400" dirty="0" smtClean="0"/>
              <a:t>de la economía</a:t>
            </a:r>
          </a:p>
          <a:p>
            <a:endParaRPr lang="es-AR" dirty="0"/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23528" y="332656"/>
          <a:ext cx="5715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¿Qué es el sector información?</a:t>
            </a:r>
            <a:endParaRPr lang="es-AR" dirty="0"/>
          </a:p>
        </p:txBody>
      </p:sp>
      <p:sp>
        <p:nvSpPr>
          <p:cNvPr id="20483" name="4 Marcador de texto"/>
          <p:cNvSpPr>
            <a:spLocks noGrp="1"/>
          </p:cNvSpPr>
          <p:nvPr>
            <p:ph type="body" idx="2"/>
          </p:nvPr>
        </p:nvSpPr>
        <p:spPr>
          <a:xfrm>
            <a:off x="6227167" y="1124744"/>
            <a:ext cx="2916833" cy="5090244"/>
          </a:xfrm>
        </p:spPr>
        <p:txBody>
          <a:bodyPr>
            <a:noAutofit/>
          </a:bodyPr>
          <a:lstStyle/>
          <a:p>
            <a:r>
              <a:rPr lang="es-AR" sz="1400" dirty="0" smtClean="0"/>
              <a:t>Está constituido por unidad productivas cuyo output principal son </a:t>
            </a:r>
            <a:r>
              <a:rPr lang="es-AR" sz="1400" b="1" dirty="0" smtClean="0"/>
              <a:t>bienes informacionales primarios </a:t>
            </a:r>
            <a:r>
              <a:rPr lang="es-AR" sz="1400" dirty="0" smtClean="0"/>
              <a:t>(información digital).</a:t>
            </a:r>
          </a:p>
          <a:p>
            <a:r>
              <a:rPr lang="es-AR" sz="1400" b="1" dirty="0" smtClean="0"/>
              <a:t>Trabajo informacional</a:t>
            </a:r>
            <a:r>
              <a:rPr lang="es-AR" sz="1400" dirty="0" smtClean="0"/>
              <a:t>: tareas llevadas a cabo por medio de </a:t>
            </a:r>
            <a:r>
              <a:rPr lang="es-AR" sz="1400" b="1" dirty="0" smtClean="0"/>
              <a:t>bienes informacionales secundarios </a:t>
            </a:r>
            <a:r>
              <a:rPr lang="es-AR" sz="1400" dirty="0" smtClean="0"/>
              <a:t>(computadores, </a:t>
            </a:r>
            <a:r>
              <a:rPr lang="es-AR" sz="1400" dirty="0" err="1" smtClean="0"/>
              <a:t>tablets</a:t>
            </a:r>
            <a:r>
              <a:rPr lang="es-AR" sz="1400" dirty="0" smtClean="0"/>
              <a:t>, tecnologías digitales en general). Output principal: bienes informacionales primarios.</a:t>
            </a:r>
          </a:p>
          <a:p>
            <a:r>
              <a:rPr lang="es-AR" sz="1400" dirty="0" smtClean="0"/>
              <a:t>La emergencia del sector información y la </a:t>
            </a:r>
            <a:r>
              <a:rPr lang="es-AR" sz="1400" dirty="0" err="1" smtClean="0"/>
              <a:t>saliencia</a:t>
            </a:r>
            <a:r>
              <a:rPr lang="es-AR" sz="1400" dirty="0" smtClean="0"/>
              <a:t> del trabajo informacional en los procesos productivos es lo distintivo del </a:t>
            </a:r>
            <a:r>
              <a:rPr lang="es-AR" sz="1400" b="1" dirty="0" smtClean="0"/>
              <a:t>capitalismo informacional</a:t>
            </a:r>
            <a:r>
              <a:rPr lang="es-AR" sz="1600" dirty="0" smtClean="0"/>
              <a:t>.</a:t>
            </a:r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179512" y="2060848"/>
          <a:ext cx="5859016" cy="6219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484" name="Picture 3" descr="C:\Users\HP G42\AppData\Local\Microsoft\Windows\Temporary Internet Files\Content.IE5\G7VL07BX\MC900339932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11760" y="3140968"/>
            <a:ext cx="83820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4" descr="C:\Users\HP G42\AppData\Local\Microsoft\Windows\Temporary Internet Files\Content.IE5\CJOJWVQ5\MC900348773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59832" y="2204864"/>
            <a:ext cx="7032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 descr="C:\Users\HP G42\AppData\Local\Microsoft\Windows\Temporary Internet Files\Content.IE5\G7VL07BX\MP900390459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99992" y="2492896"/>
            <a:ext cx="1150938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7" descr="C:\Users\HP G42\AppData\Local\Microsoft\Windows\Temporary Internet Files\Content.IE5\CJOJWVQ5\MC900304329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520" y="2852936"/>
            <a:ext cx="1728192" cy="809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9" descr="C:\Users\HP G42\AppData\Local\Microsoft\Windows\Temporary Internet Files\Content.IE5\0S33LW4P\MC900344209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5536" y="3212976"/>
            <a:ext cx="3714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dirty="0" smtClean="0">
                <a:solidFill>
                  <a:schemeClr val="accent1">
                    <a:satMod val="150000"/>
                  </a:schemeClr>
                </a:solidFill>
              </a:rPr>
              <a:t>Algunos antecedentes: explicaciones tentativas a la desconexión sindical</a:t>
            </a:r>
            <a:endParaRPr lang="es-AR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dirty="0" smtClean="0">
                <a:solidFill>
                  <a:schemeClr val="accent1">
                    <a:satMod val="150000"/>
                  </a:schemeClr>
                </a:solidFill>
              </a:rPr>
              <a:t>Las limitaciones de las explicaciones planteadas</a:t>
            </a:r>
            <a:endParaRPr lang="es-AR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579" name="4 CuadroTexto"/>
          <p:cNvSpPr txBox="1">
            <a:spLocks noChangeArrowheads="1"/>
          </p:cNvSpPr>
          <p:nvPr/>
        </p:nvSpPr>
        <p:spPr bwMode="auto">
          <a:xfrm>
            <a:off x="6156325" y="2781300"/>
            <a:ext cx="23764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1600" dirty="0">
                <a:latin typeface="Corbel" pitchFamily="34" charset="0"/>
              </a:rPr>
              <a:t>Individualización: actúa </a:t>
            </a:r>
            <a:r>
              <a:rPr lang="es-AR" sz="1600" b="1" dirty="0">
                <a:latin typeface="Corbel" pitchFamily="34" charset="0"/>
              </a:rPr>
              <a:t>en todas las ramas.</a:t>
            </a:r>
          </a:p>
          <a:p>
            <a:r>
              <a:rPr lang="es-AR" sz="1600" b="1" dirty="0">
                <a:latin typeface="Corbel" pitchFamily="34" charset="0"/>
              </a:rPr>
              <a:t>Aparece también</a:t>
            </a:r>
          </a:p>
          <a:p>
            <a:r>
              <a:rPr lang="es-AR" sz="1600" b="1" dirty="0">
                <a:latin typeface="Corbel" pitchFamily="34" charset="0"/>
              </a:rPr>
              <a:t>como consecuencia</a:t>
            </a:r>
          </a:p>
          <a:p>
            <a:endParaRPr lang="es-AR" sz="2000" dirty="0">
              <a:latin typeface="Corbel" pitchFamily="34" charset="0"/>
            </a:endParaRPr>
          </a:p>
        </p:txBody>
      </p:sp>
      <p:sp>
        <p:nvSpPr>
          <p:cNvPr id="24580" name="5 CuadroTexto"/>
          <p:cNvSpPr txBox="1">
            <a:spLocks noChangeArrowheads="1"/>
          </p:cNvSpPr>
          <p:nvPr/>
        </p:nvSpPr>
        <p:spPr bwMode="auto">
          <a:xfrm>
            <a:off x="6215074" y="4292600"/>
            <a:ext cx="214314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sz="1600" dirty="0" smtClean="0">
                <a:latin typeface="Corbel" pitchFamily="34" charset="0"/>
              </a:rPr>
              <a:t>Minimiza rol diferencial de sindicatos en </a:t>
            </a:r>
            <a:r>
              <a:rPr lang="es-AR" sz="1600" b="1" dirty="0" smtClean="0">
                <a:latin typeface="Corbel" pitchFamily="34" charset="0"/>
              </a:rPr>
              <a:t>otros sectores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2. Elementos Empíricos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463</TotalTime>
  <Words>1287</Words>
  <Application>Microsoft Office PowerPoint</Application>
  <PresentationFormat>Presentación en pantalla (4:3)</PresentationFormat>
  <Paragraphs>291</Paragraphs>
  <Slides>20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Origen</vt:lpstr>
      <vt:lpstr>El sindicalismo en el trabajo informacional</vt:lpstr>
      <vt:lpstr>Investigación sobre procesos productivos de software</vt:lpstr>
      <vt:lpstr>¿Cómo explicar la desconexión?</vt:lpstr>
      <vt:lpstr>División trisectorial de la economía</vt:lpstr>
      <vt:lpstr>Enfoque sectorial: emergencia del sector información</vt:lpstr>
      <vt:lpstr>¿Qué es el sector información?</vt:lpstr>
      <vt:lpstr>Algunos antecedentes: explicaciones tentativas a la desconexión sindical</vt:lpstr>
      <vt:lpstr>Las limitaciones de las explicaciones planteadas</vt:lpstr>
      <vt:lpstr>2. Elementos Empíricos</vt:lpstr>
      <vt:lpstr>Dislocación</vt:lpstr>
      <vt:lpstr>Representaciones de los trabajadores: ventajas y desventajas</vt:lpstr>
      <vt:lpstr>Sindicatos de informática: un cuadro de situación</vt:lpstr>
      <vt:lpstr>Tasa de variación del empleado privado registrado 1998-2009</vt:lpstr>
      <vt:lpstr>Diapositiva 14</vt:lpstr>
      <vt:lpstr>Variación del poder adquisitivo de los salarios en base a promedios anuales 2011-1998</vt:lpstr>
      <vt:lpstr>¿Punto de partida más elevado e igualación salarial? Salarios de trabajadores formales registrados  (Rubros con mayores salarios en 1998)</vt:lpstr>
      <vt:lpstr>Conclusiones</vt:lpstr>
      <vt:lpstr>Conclusiones</vt:lpstr>
      <vt:lpstr>Conclusiones</vt:lpstr>
      <vt:lpstr>¡Muchas gracias!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Hugo</dc:creator>
  <cp:lastModifiedBy>Nombre de usuario</cp:lastModifiedBy>
  <cp:revision>47</cp:revision>
  <dcterms:created xsi:type="dcterms:W3CDTF">2012-08-12T21:47:06Z</dcterms:created>
  <dcterms:modified xsi:type="dcterms:W3CDTF">2012-08-15T17:18:45Z</dcterms:modified>
</cp:coreProperties>
</file>